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media/image16.png" ContentType="image/jpeg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83" r:id="rId6"/>
    <p:sldMasterId id="2147483701" r:id="rId7"/>
  </p:sldMasterIdLst>
  <p:notesMasterIdLst>
    <p:notesMasterId r:id="rId11"/>
  </p:notesMasterIdLst>
  <p:sldIdLst>
    <p:sldId id="309" r:id="rId8"/>
    <p:sldId id="281" r:id="rId9"/>
    <p:sldId id="3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AAB"/>
    <a:srgbClr val="006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44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90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5BBF0-9684-4E4D-BF96-9A5C489AE497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8FFF8-9417-4453-B734-59B95B6F2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41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18B97D-45A5-1E45-A1E0-6392C6E84C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4671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2B70-2FBA-491C-96D8-0E8BB8BFE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D33EF-76A3-4C2F-99E1-00CF68563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108D2-79BE-4467-965B-F8845402F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38D3-3847-421D-920E-1AEFB826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5DB9-F5BE-483A-B8D6-17CE27A17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C9B9-0133-43A6-8B38-3DACE21A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4A347-B901-4B87-963B-CCA13F67B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A0EAC-B836-41FD-851A-96574C9D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73FA7-76C3-4CCD-B6CF-2EB89D0E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DC6AF-51F5-4F30-9698-EC71B37B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2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34113-1B79-4485-9F36-F71AE764F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F9AAC-B01F-4B6B-BFA7-CEE5BA189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A1314-E787-4D15-9F75-B145BB91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395D7-F899-4C86-80BB-134F00BE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DAB6A-9105-49C8-973F-B468E104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71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3DF98B-EEF1-4794-855E-995B779D828F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  <a:solidFill>
            <a:schemeClr val="bg1"/>
          </a:solidFill>
        </p:grpSpPr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96A15623-DEF0-4EB0-B8C9-03C55F105F7E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C2B04205-CCE0-47DB-9B6B-7C8A2B22C35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3E04789A-451C-4C9A-A741-91CBB4B55F24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411A112E-1D53-4802-B90B-A246EA9DFC85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D7A4D593-BBB5-4BED-97DA-27607FC85A3B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F8F3F565-185C-4127-942A-44B669D01892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FDCE7844-A7C9-42B1-9B25-D65B5EAFF15B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3D2FB7D0-4A58-4238-9047-CB2BCD982A21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EB1BCDF2-2ADE-4F61-BAA4-845B3CF94CE6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4A90BE75-495A-48D2-8FB4-17D81A7C02FD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5" name="Freeform: Shape 68">
              <a:extLst>
                <a:ext uri="{FF2B5EF4-FFF2-40B4-BE49-F238E27FC236}">
                  <a16:creationId xmlns:a16="http://schemas.microsoft.com/office/drawing/2014/main" id="{98655919-D42A-400E-A2BF-BFD5A6CAB21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6" name="Freeform: Shape 75">
              <a:extLst>
                <a:ext uri="{FF2B5EF4-FFF2-40B4-BE49-F238E27FC236}">
                  <a16:creationId xmlns:a16="http://schemas.microsoft.com/office/drawing/2014/main" id="{79E4EB75-C81D-4A24-9355-94E9DA89F632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7" name="Freeform: Shape 77">
              <a:extLst>
                <a:ext uri="{FF2B5EF4-FFF2-40B4-BE49-F238E27FC236}">
                  <a16:creationId xmlns:a16="http://schemas.microsoft.com/office/drawing/2014/main" id="{D87DE53D-B1FC-4482-B681-9F342E2E3C98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8" name="Freeform: Shape 78">
              <a:extLst>
                <a:ext uri="{FF2B5EF4-FFF2-40B4-BE49-F238E27FC236}">
                  <a16:creationId xmlns:a16="http://schemas.microsoft.com/office/drawing/2014/main" id="{4B5FFC05-970A-4984-8F12-BD80FB3A0D37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9" name="Freeform: Shape 79">
              <a:extLst>
                <a:ext uri="{FF2B5EF4-FFF2-40B4-BE49-F238E27FC236}">
                  <a16:creationId xmlns:a16="http://schemas.microsoft.com/office/drawing/2014/main" id="{2BAD5B9D-4D09-48E9-8B0E-77614A7D5B65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0" name="Freeform: Shape 80">
              <a:extLst>
                <a:ext uri="{FF2B5EF4-FFF2-40B4-BE49-F238E27FC236}">
                  <a16:creationId xmlns:a16="http://schemas.microsoft.com/office/drawing/2014/main" id="{5E92FF57-1ACC-4FCC-B688-2488542BF393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1" name="Freeform: Shape 81">
              <a:extLst>
                <a:ext uri="{FF2B5EF4-FFF2-40B4-BE49-F238E27FC236}">
                  <a16:creationId xmlns:a16="http://schemas.microsoft.com/office/drawing/2014/main" id="{6C3EE6FC-2DB5-4C53-BF35-4535BA20FAC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2" name="Freeform: Shape 82">
              <a:extLst>
                <a:ext uri="{FF2B5EF4-FFF2-40B4-BE49-F238E27FC236}">
                  <a16:creationId xmlns:a16="http://schemas.microsoft.com/office/drawing/2014/main" id="{50E3D26F-6F42-4005-9E72-4662DC6B666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83707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EC27FF5-8E56-4F2B-B215-23240F694B46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121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607B9D-24A6-48CE-8B90-12BC73BED9CB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</p:grpSpPr>
        <p:sp>
          <p:nvSpPr>
            <p:cNvPr id="57" name="Freeform: Shape 39">
              <a:extLst>
                <a:ext uri="{FF2B5EF4-FFF2-40B4-BE49-F238E27FC236}">
                  <a16:creationId xmlns:a16="http://schemas.microsoft.com/office/drawing/2014/main" id="{52D59730-8721-4846-99CA-9E5E9F77D1F6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8" name="Freeform: Shape 40">
              <a:extLst>
                <a:ext uri="{FF2B5EF4-FFF2-40B4-BE49-F238E27FC236}">
                  <a16:creationId xmlns:a16="http://schemas.microsoft.com/office/drawing/2014/main" id="{A74ED48F-5D85-41D8-91DB-B624CD8B5F7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9" name="Freeform: Shape 41">
              <a:extLst>
                <a:ext uri="{FF2B5EF4-FFF2-40B4-BE49-F238E27FC236}">
                  <a16:creationId xmlns:a16="http://schemas.microsoft.com/office/drawing/2014/main" id="{0E1113B8-880C-47B4-B127-4955DF9B6EBC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0" name="Freeform: Shape 42">
              <a:extLst>
                <a:ext uri="{FF2B5EF4-FFF2-40B4-BE49-F238E27FC236}">
                  <a16:creationId xmlns:a16="http://schemas.microsoft.com/office/drawing/2014/main" id="{14831234-3DBA-44FC-813B-57582947CFB7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1" name="Freeform: Shape 43">
              <a:extLst>
                <a:ext uri="{FF2B5EF4-FFF2-40B4-BE49-F238E27FC236}">
                  <a16:creationId xmlns:a16="http://schemas.microsoft.com/office/drawing/2014/main" id="{0BE246D5-0890-4DEB-8491-6F8CA03ECA56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2" name="Freeform: Shape 44">
              <a:extLst>
                <a:ext uri="{FF2B5EF4-FFF2-40B4-BE49-F238E27FC236}">
                  <a16:creationId xmlns:a16="http://schemas.microsoft.com/office/drawing/2014/main" id="{1ACC4BBA-4B27-4B15-BBE8-CC624E901EC4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3" name="Freeform: Shape 45">
              <a:extLst>
                <a:ext uri="{FF2B5EF4-FFF2-40B4-BE49-F238E27FC236}">
                  <a16:creationId xmlns:a16="http://schemas.microsoft.com/office/drawing/2014/main" id="{FFF56F8C-09D1-4922-BC62-8A2B45EFB5D3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4" name="Freeform: Shape 46">
              <a:extLst>
                <a:ext uri="{FF2B5EF4-FFF2-40B4-BE49-F238E27FC236}">
                  <a16:creationId xmlns:a16="http://schemas.microsoft.com/office/drawing/2014/main" id="{AB8A74EB-8FEF-4FAA-9A9F-5B1F1BF03F25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5" name="Freeform: Shape 47">
              <a:extLst>
                <a:ext uri="{FF2B5EF4-FFF2-40B4-BE49-F238E27FC236}">
                  <a16:creationId xmlns:a16="http://schemas.microsoft.com/office/drawing/2014/main" id="{99BE06CA-AE91-4B5B-A557-CBC70F7EBC32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6" name="Freeform: Shape 48">
              <a:extLst>
                <a:ext uri="{FF2B5EF4-FFF2-40B4-BE49-F238E27FC236}">
                  <a16:creationId xmlns:a16="http://schemas.microsoft.com/office/drawing/2014/main" id="{8784D29B-7C9C-4603-8AD8-3AAFC2C0F40A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68">
              <a:extLst>
                <a:ext uri="{FF2B5EF4-FFF2-40B4-BE49-F238E27FC236}">
                  <a16:creationId xmlns:a16="http://schemas.microsoft.com/office/drawing/2014/main" id="{846C2AA2-4B6F-43D7-B5AE-22BFC45772C9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:a16="http://schemas.microsoft.com/office/drawing/2014/main" id="{47878999-5443-4483-9524-920CA8C6BF6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77">
              <a:extLst>
                <a:ext uri="{FF2B5EF4-FFF2-40B4-BE49-F238E27FC236}">
                  <a16:creationId xmlns:a16="http://schemas.microsoft.com/office/drawing/2014/main" id="{E729E4D5-54FD-4228-8AD2-75B1CB957EDF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78">
              <a:extLst>
                <a:ext uri="{FF2B5EF4-FFF2-40B4-BE49-F238E27FC236}">
                  <a16:creationId xmlns:a16="http://schemas.microsoft.com/office/drawing/2014/main" id="{489F7EBB-B2A9-4E7B-9CFD-D5CF399830A1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1" name="Freeform: Shape 79">
              <a:extLst>
                <a:ext uri="{FF2B5EF4-FFF2-40B4-BE49-F238E27FC236}">
                  <a16:creationId xmlns:a16="http://schemas.microsoft.com/office/drawing/2014/main" id="{43472A95-9A93-46DB-8968-8CEAF664372E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2" name="Freeform: Shape 80">
              <a:extLst>
                <a:ext uri="{FF2B5EF4-FFF2-40B4-BE49-F238E27FC236}">
                  <a16:creationId xmlns:a16="http://schemas.microsoft.com/office/drawing/2014/main" id="{23DD53F4-A153-43E5-8B97-88413AE58F6E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3" name="Freeform: Shape 81">
              <a:extLst>
                <a:ext uri="{FF2B5EF4-FFF2-40B4-BE49-F238E27FC236}">
                  <a16:creationId xmlns:a16="http://schemas.microsoft.com/office/drawing/2014/main" id="{52871070-110A-4178-B246-E2F9B1895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4" name="Freeform: Shape 82">
              <a:extLst>
                <a:ext uri="{FF2B5EF4-FFF2-40B4-BE49-F238E27FC236}">
                  <a16:creationId xmlns:a16="http://schemas.microsoft.com/office/drawing/2014/main" id="{7409327A-45DE-4048-97AF-880B9DCC98FA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209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F48B8C3-FDCD-43C6-850A-AA7EF28A95DF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92121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8" r="440"/>
          <a:stretch/>
        </p:blipFill>
        <p:spPr>
          <a:xfrm>
            <a:off x="6096000" y="986"/>
            <a:ext cx="6095996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791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0231" y="986"/>
            <a:ext cx="6148765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916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427EE9-27C4-49F0-9176-95F22A6E5259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5ABDA0C-92B8-4A97-ABC8-1E261B6AD89B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E3190E8D-1110-48D1-8547-68570318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8CBD185-4A0D-47B7-BDBC-E8D0AFC9F65C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120" name="Freeform: Shape 17">
                <a:extLst>
                  <a:ext uri="{FF2B5EF4-FFF2-40B4-BE49-F238E27FC236}">
                    <a16:creationId xmlns:a16="http://schemas.microsoft.com/office/drawing/2014/main" id="{B95EF16A-1452-4582-809A-5C16BF5E1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1" name="Freeform: Shape 21">
                <a:extLst>
                  <a:ext uri="{FF2B5EF4-FFF2-40B4-BE49-F238E27FC236}">
                    <a16:creationId xmlns:a16="http://schemas.microsoft.com/office/drawing/2014/main" id="{4537AAAC-4A49-4B45-BFEC-83BDCF3B2C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2" name="Freeform: Shape 22">
                <a:extLst>
                  <a:ext uri="{FF2B5EF4-FFF2-40B4-BE49-F238E27FC236}">
                    <a16:creationId xmlns:a16="http://schemas.microsoft.com/office/drawing/2014/main" id="{B8489138-C93D-4E5C-B79D-E64EE35D5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3" name="Freeform: Shape 23">
                <a:extLst>
                  <a:ext uri="{FF2B5EF4-FFF2-40B4-BE49-F238E27FC236}">
                    <a16:creationId xmlns:a16="http://schemas.microsoft.com/office/drawing/2014/main" id="{739FFF2B-BFB2-43A1-9A94-78EBCEA9DB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124" name="Freeform: Shape 24">
                <a:extLst>
                  <a:ext uri="{FF2B5EF4-FFF2-40B4-BE49-F238E27FC236}">
                    <a16:creationId xmlns:a16="http://schemas.microsoft.com/office/drawing/2014/main" id="{B3AEC0A6-8DC8-4A3D-9630-061BB8999C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5" name="Freeform: Shape 25">
                <a:extLst>
                  <a:ext uri="{FF2B5EF4-FFF2-40B4-BE49-F238E27FC236}">
                    <a16:creationId xmlns:a16="http://schemas.microsoft.com/office/drawing/2014/main" id="{72DE2C37-37ED-4BD5-AE47-278683363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6" name="Freeform: Shape 26">
                <a:extLst>
                  <a:ext uri="{FF2B5EF4-FFF2-40B4-BE49-F238E27FC236}">
                    <a16:creationId xmlns:a16="http://schemas.microsoft.com/office/drawing/2014/main" id="{0387A404-F03A-4903-8BCA-252DF7DEA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7" name="Freeform: Shape 27">
                <a:extLst>
                  <a:ext uri="{FF2B5EF4-FFF2-40B4-BE49-F238E27FC236}">
                    <a16:creationId xmlns:a16="http://schemas.microsoft.com/office/drawing/2014/main" id="{37784D46-7BBD-40B9-84A7-E3419D1A0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8" name="Freeform: Shape 28">
                <a:extLst>
                  <a:ext uri="{FF2B5EF4-FFF2-40B4-BE49-F238E27FC236}">
                    <a16:creationId xmlns:a16="http://schemas.microsoft.com/office/drawing/2014/main" id="{5E98AAA4-026E-41FA-9227-16DC061FD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9" name="Freeform: Shape 29">
                <a:extLst>
                  <a:ext uri="{FF2B5EF4-FFF2-40B4-BE49-F238E27FC236}">
                    <a16:creationId xmlns:a16="http://schemas.microsoft.com/office/drawing/2014/main" id="{90FEDD1E-F216-43C6-8562-9D59F70A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0" name="Freeform: Shape 30">
                <a:extLst>
                  <a:ext uri="{FF2B5EF4-FFF2-40B4-BE49-F238E27FC236}">
                    <a16:creationId xmlns:a16="http://schemas.microsoft.com/office/drawing/2014/main" id="{44D1F1EC-3BEA-4CE6-9ADB-9AA2E03A7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1" name="Freeform: Shape 31">
                <a:extLst>
                  <a:ext uri="{FF2B5EF4-FFF2-40B4-BE49-F238E27FC236}">
                    <a16:creationId xmlns:a16="http://schemas.microsoft.com/office/drawing/2014/main" id="{6B33CDE2-0E37-4172-90A2-2F3A28BCF236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2" name="Freeform: Shape 32">
                <a:extLst>
                  <a:ext uri="{FF2B5EF4-FFF2-40B4-BE49-F238E27FC236}">
                    <a16:creationId xmlns:a16="http://schemas.microsoft.com/office/drawing/2014/main" id="{C3638DA4-2515-4F3D-8720-E4CDBB123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6F194272-52AE-4807-9F07-9890CAB69D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8B7EED-C136-4A00-8762-726BBC937B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524615-CFD0-4853-BE83-2B290C7787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60976F-13CD-47F3-B02E-00BEE5B12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2040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6">
            <a:extLst>
              <a:ext uri="{FF2B5EF4-FFF2-40B4-BE49-F238E27FC236}">
                <a16:creationId xmlns:a16="http://schemas.microsoft.com/office/drawing/2014/main" id="{63C78AF9-51B7-494A-A3A6-618307187088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8A2446E-B208-4478-A1A0-DBEF75ACF0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CEEEF1-957E-44FF-BA9A-034888D3A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69A570-E0A9-49FC-90C4-03DB6820E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0901CD-A204-419F-90E5-8D679CEF514A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250643-E01B-4127-83F5-DBCB7BE2EE71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3DE813C-0023-4832-9136-372C718BBD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C71820C-C896-4095-B2E8-70B144C712AE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36" name="Freeform: Shape 17">
                <a:extLst>
                  <a:ext uri="{FF2B5EF4-FFF2-40B4-BE49-F238E27FC236}">
                    <a16:creationId xmlns:a16="http://schemas.microsoft.com/office/drawing/2014/main" id="{0192215D-4E95-4B28-A725-45A18E7DB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7" name="Freeform: Shape 21">
                <a:extLst>
                  <a:ext uri="{FF2B5EF4-FFF2-40B4-BE49-F238E27FC236}">
                    <a16:creationId xmlns:a16="http://schemas.microsoft.com/office/drawing/2014/main" id="{0B9F1F41-3161-47A0-8F16-58D8B52539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8" name="Freeform: Shape 22">
                <a:extLst>
                  <a:ext uri="{FF2B5EF4-FFF2-40B4-BE49-F238E27FC236}">
                    <a16:creationId xmlns:a16="http://schemas.microsoft.com/office/drawing/2014/main" id="{7A125B97-D886-421D-8685-3A25A4155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9" name="Freeform: Shape 23">
                <a:extLst>
                  <a:ext uri="{FF2B5EF4-FFF2-40B4-BE49-F238E27FC236}">
                    <a16:creationId xmlns:a16="http://schemas.microsoft.com/office/drawing/2014/main" id="{69DB6441-9FE8-412F-87A4-82EF3F0D1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40" name="Freeform: Shape 24">
                <a:extLst>
                  <a:ext uri="{FF2B5EF4-FFF2-40B4-BE49-F238E27FC236}">
                    <a16:creationId xmlns:a16="http://schemas.microsoft.com/office/drawing/2014/main" id="{46F3AA48-724D-41EC-AB29-C0623A963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1" name="Freeform: Shape 25">
                <a:extLst>
                  <a:ext uri="{FF2B5EF4-FFF2-40B4-BE49-F238E27FC236}">
                    <a16:creationId xmlns:a16="http://schemas.microsoft.com/office/drawing/2014/main" id="{EB05EEA7-AE32-402C-AD30-E90578C98B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2" name="Freeform: Shape 26">
                <a:extLst>
                  <a:ext uri="{FF2B5EF4-FFF2-40B4-BE49-F238E27FC236}">
                    <a16:creationId xmlns:a16="http://schemas.microsoft.com/office/drawing/2014/main" id="{2E537317-F1EE-4A9E-87E6-180CD2BA2E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3" name="Freeform: Shape 27">
                <a:extLst>
                  <a:ext uri="{FF2B5EF4-FFF2-40B4-BE49-F238E27FC236}">
                    <a16:creationId xmlns:a16="http://schemas.microsoft.com/office/drawing/2014/main" id="{DD5B08C9-AFC9-4F3D-B7B9-7365219FE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4" name="Freeform: Shape 28">
                <a:extLst>
                  <a:ext uri="{FF2B5EF4-FFF2-40B4-BE49-F238E27FC236}">
                    <a16:creationId xmlns:a16="http://schemas.microsoft.com/office/drawing/2014/main" id="{CB7F43B0-27E1-4512-83BD-661B0A9669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5" name="Freeform: Shape 29">
                <a:extLst>
                  <a:ext uri="{FF2B5EF4-FFF2-40B4-BE49-F238E27FC236}">
                    <a16:creationId xmlns:a16="http://schemas.microsoft.com/office/drawing/2014/main" id="{BEBF9CE8-AEA1-4667-9226-F8265DFAB0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027B90FF-3F61-457B-A210-70EFF0F38D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864F3B52-7595-43A6-9B54-FE7B2506C8B8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DDBABCF0-C223-4832-AA7E-DB97C009FE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42ABC947-C41B-4040-8744-3B19A31D0E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0401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DAF4-9E3E-4CB6-9B89-CFE2C220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C666-BF55-49C6-870F-E0AE2DA69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E9F1C-E05D-4587-82BC-20D54595E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18EE-218E-40FF-A905-2415D1BC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FB13B-340D-4CBD-9FF1-2AEB6EF3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78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113" y="1828800"/>
            <a:ext cx="7974501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7FE044F-6493-4ECB-B580-2318E1DA6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2781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Quote 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42019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02B4AF2-3D2F-4674-99A2-58ABCF020A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7923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D1AC86-28F2-46B3-8E9D-1D3BF1F6A8AC}"/>
              </a:ext>
            </a:extLst>
          </p:cNvPr>
          <p:cNvCxnSpPr/>
          <p:nvPr userDrawn="1"/>
        </p:nvCxnSpPr>
        <p:spPr>
          <a:xfrm>
            <a:off x="6877254" y="1828800"/>
            <a:ext cx="0" cy="3932238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796A42C-DE52-45B9-BFE0-FB44316D1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991E79-C023-4B16-9A60-E1C474F3893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20BBEC-D3C3-43BF-956F-ED5BE5229802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1B4F6861-2F66-4A90-88C7-5655B7385F9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AC028C-EC3F-435B-9DE8-13BCD26C5165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092BA1EB-2C6C-4E12-AB7D-72F5E1A4BD2A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42">
              <a:extLst>
                <a:ext uri="{FF2B5EF4-FFF2-40B4-BE49-F238E27FC236}">
                  <a16:creationId xmlns:a16="http://schemas.microsoft.com/office/drawing/2014/main" id="{D4D4DDAE-2EFC-4241-AC8C-8B7DCE39EA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2AC27067-A52C-40F3-BB3C-698744CFAFB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1C0FA829-2C18-4B1F-9649-F2CAC02C699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4" name="Freeform: Shape 81">
              <a:extLst>
                <a:ext uri="{FF2B5EF4-FFF2-40B4-BE49-F238E27FC236}">
                  <a16:creationId xmlns:a16="http://schemas.microsoft.com/office/drawing/2014/main" id="{CCCD273D-DE19-4933-94D2-E7940BB474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333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Orang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A0B07-B0BE-486A-881E-FD6D79AB677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53D4285-1DB8-4656-B5D8-8657A77446A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2EDF1707-6127-4F8E-BEB8-44E9C0C92390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B16792-2669-44C6-99F0-FBDEC98F537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5" name="Freeform: Shape 41">
              <a:extLst>
                <a:ext uri="{FF2B5EF4-FFF2-40B4-BE49-F238E27FC236}">
                  <a16:creationId xmlns:a16="http://schemas.microsoft.com/office/drawing/2014/main" id="{E6E49809-E893-468D-98B3-74D8A961DCC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7" name="Freeform: Shape 42">
              <a:extLst>
                <a:ext uri="{FF2B5EF4-FFF2-40B4-BE49-F238E27FC236}">
                  <a16:creationId xmlns:a16="http://schemas.microsoft.com/office/drawing/2014/main" id="{0710A4BE-62E5-41F4-9444-45003BFA549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id="{27FC0547-E2A2-4081-B1D7-6BE307AB322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8C1F204C-8095-455F-9CD6-D9C61C26F74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81">
              <a:extLst>
                <a:ext uri="{FF2B5EF4-FFF2-40B4-BE49-F238E27FC236}">
                  <a16:creationId xmlns:a16="http://schemas.microsoft.com/office/drawing/2014/main" id="{37826853-5609-472F-B8AA-C0A2F18E503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096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Blu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CF21C-E7B5-4439-B2DB-EEEB59FDED86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1559B3-96D0-4F48-A102-B609D1256790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968D28B0-6EA1-4FAE-9CFF-4CCF72A3A89B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93849-2BA9-43AD-8843-76F1FB4EA349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7" name="Freeform: Shape 41">
              <a:extLst>
                <a:ext uri="{FF2B5EF4-FFF2-40B4-BE49-F238E27FC236}">
                  <a16:creationId xmlns:a16="http://schemas.microsoft.com/office/drawing/2014/main" id="{89C9DA30-ECE0-4E7D-9E80-D7F47652DBA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42">
              <a:extLst>
                <a:ext uri="{FF2B5EF4-FFF2-40B4-BE49-F238E27FC236}">
                  <a16:creationId xmlns:a16="http://schemas.microsoft.com/office/drawing/2014/main" id="{A2AC4714-A49D-4495-92DF-0FBE5D776E5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81">
              <a:extLst>
                <a:ext uri="{FF2B5EF4-FFF2-40B4-BE49-F238E27FC236}">
                  <a16:creationId xmlns:a16="http://schemas.microsoft.com/office/drawing/2014/main" id="{904F65D3-293C-40C5-937E-ED7FF073E45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76255072-F33C-470C-8C8E-309BA847CEA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C277D8B4-B6FF-4DBF-A1D4-5303202F4EC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655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6" y="2804832"/>
            <a:ext cx="3066175" cy="204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5692" y="2804832"/>
            <a:ext cx="3064499" cy="20484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6312" y="2804832"/>
            <a:ext cx="3066177" cy="20484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F8321D6-4F17-4250-BD31-B7184F6B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7A812B9-81CD-4383-A969-F4547092E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76777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5" y="2804832"/>
            <a:ext cx="2259016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499" y="2804832"/>
            <a:ext cx="2257781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16368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53474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D5DF6B6-3F3C-445E-8CC3-BAFA3D7D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8906123-3E6D-4E61-9AB6-6B1A42B7A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479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7D3642F-C8EF-48BF-929A-740A77E433E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8040858" y="2187163"/>
            <a:ext cx="3568958" cy="3568029"/>
          </a:xfrm>
          <a:prstGeom prst="ellipse">
            <a:avLst/>
          </a:prstGeom>
          <a:solidFill>
            <a:schemeClr val="accent3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8E06C46-246C-4AC7-8CAA-09BB96286D58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5149940" y="2187163"/>
            <a:ext cx="3568958" cy="3568029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9B353F2-F330-43C5-9393-227A937D64FA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259022" y="2187163"/>
            <a:ext cx="3568958" cy="3568029"/>
          </a:xfrm>
          <a:prstGeom prst="ellipse">
            <a:avLst/>
          </a:prstGeom>
          <a:solidFill>
            <a:schemeClr val="accent2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A2412B-8E33-42C5-97C0-5A7B086A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8203ACF-B4F4-4A23-B2C8-CB9819B62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056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942019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55306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68593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942019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55306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68593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52A6C-6ED1-40F7-B704-C2FFFC32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64D036A-14BC-4EDC-89A2-414E9F175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0455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2019" y="1828800"/>
            <a:ext cx="9868881" cy="43434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96159052-C84A-4994-8122-D63877E7E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1588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89488" y="1747063"/>
            <a:ext cx="6816061" cy="4457602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17536" y="2512529"/>
            <a:ext cx="407195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/>
              <a:t>New York HQ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717B-96BA-4987-9234-1FF68C15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084D80B-777D-4C21-BA02-1D5F121A2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5F0905-40B9-48EF-BDA6-B822EFCC4FA7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E1A1B11-BA89-44BD-9907-1C9287EBF07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63" name="Graphic 16">
            <a:extLst>
              <a:ext uri="{FF2B5EF4-FFF2-40B4-BE49-F238E27FC236}">
                <a16:creationId xmlns:a16="http://schemas.microsoft.com/office/drawing/2014/main" id="{A3F8AF1A-9FEA-433C-BE5D-0EDAB7989414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DBFD993-DD6E-4B3F-9A6E-B7933F79299E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66" name="Freeform: Shape 41">
              <a:extLst>
                <a:ext uri="{FF2B5EF4-FFF2-40B4-BE49-F238E27FC236}">
                  <a16:creationId xmlns:a16="http://schemas.microsoft.com/office/drawing/2014/main" id="{0588EF54-9BB3-4429-BAC1-E1847B4484B4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42">
              <a:extLst>
                <a:ext uri="{FF2B5EF4-FFF2-40B4-BE49-F238E27FC236}">
                  <a16:creationId xmlns:a16="http://schemas.microsoft.com/office/drawing/2014/main" id="{21E0E6CA-6A9D-4569-BC93-704DC69FEE2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81">
              <a:extLst>
                <a:ext uri="{FF2B5EF4-FFF2-40B4-BE49-F238E27FC236}">
                  <a16:creationId xmlns:a16="http://schemas.microsoft.com/office/drawing/2014/main" id="{9D722FA0-DCDF-4702-9787-DB2DD115F74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41">
              <a:extLst>
                <a:ext uri="{FF2B5EF4-FFF2-40B4-BE49-F238E27FC236}">
                  <a16:creationId xmlns:a16="http://schemas.microsoft.com/office/drawing/2014/main" id="{D81DC9BC-E321-481F-B873-E490F6441D38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81">
              <a:extLst>
                <a:ext uri="{FF2B5EF4-FFF2-40B4-BE49-F238E27FC236}">
                  <a16:creationId xmlns:a16="http://schemas.microsoft.com/office/drawing/2014/main" id="{3E9C190A-9D40-4775-A772-2B1EC3EF7EB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181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FD90-1941-4DE1-9428-9F3B3D27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B7C00-C560-4454-9EB1-FF8751B74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B6F03-4710-48FD-BABD-2577FF8C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F4264-76BA-4404-8214-73F4DADA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5B488-259B-46E1-8996-8B8F1CFCA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249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C1813E0-C3DF-4E16-8A08-72BA4DB066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72677" y="1811526"/>
            <a:ext cx="8860227" cy="4369060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377" name="Freeform 107">
              <a:extLst>
                <a:ext uri="{FF2B5EF4-FFF2-40B4-BE49-F238E27FC236}">
                  <a16:creationId xmlns:a16="http://schemas.microsoft.com/office/drawing/2014/main" id="{ECC6CC15-C9C4-456B-91EF-1E977C7AF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8" name="Freeform 126">
              <a:extLst>
                <a:ext uri="{FF2B5EF4-FFF2-40B4-BE49-F238E27FC236}">
                  <a16:creationId xmlns:a16="http://schemas.microsoft.com/office/drawing/2014/main" id="{80A8E6DB-3627-40BD-89B2-38DED4FD6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9" name="Freeform 158">
              <a:extLst>
                <a:ext uri="{FF2B5EF4-FFF2-40B4-BE49-F238E27FC236}">
                  <a16:creationId xmlns:a16="http://schemas.microsoft.com/office/drawing/2014/main" id="{7C4B7C39-D759-4BDC-B585-9D7388FD61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0" name="Freeform 164">
              <a:extLst>
                <a:ext uri="{FF2B5EF4-FFF2-40B4-BE49-F238E27FC236}">
                  <a16:creationId xmlns:a16="http://schemas.microsoft.com/office/drawing/2014/main" id="{D7482F7E-F0FB-4C03-A5D9-C1C98AE9F9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B2028B9D-2F1A-4DD9-8F04-161991FD8CC1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382" name="Freeform 5">
                <a:extLst>
                  <a:ext uri="{FF2B5EF4-FFF2-40B4-BE49-F238E27FC236}">
                    <a16:creationId xmlns:a16="http://schemas.microsoft.com/office/drawing/2014/main" id="{F239AAEA-AB39-4319-ABFC-CCC0BCADB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3" name="Freeform 6">
                <a:extLst>
                  <a:ext uri="{FF2B5EF4-FFF2-40B4-BE49-F238E27FC236}">
                    <a16:creationId xmlns:a16="http://schemas.microsoft.com/office/drawing/2014/main" id="{E0375934-23F9-41D6-B327-D4F880453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4" name="Freeform 7">
                <a:extLst>
                  <a:ext uri="{FF2B5EF4-FFF2-40B4-BE49-F238E27FC236}">
                    <a16:creationId xmlns:a16="http://schemas.microsoft.com/office/drawing/2014/main" id="{74C41EF3-A5E4-4526-83E8-BF477333F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5" name="Freeform 8">
                <a:extLst>
                  <a:ext uri="{FF2B5EF4-FFF2-40B4-BE49-F238E27FC236}">
                    <a16:creationId xmlns:a16="http://schemas.microsoft.com/office/drawing/2014/main" id="{1980BEE7-CAA4-44BA-BE9C-6592CC468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6" name="Freeform 9">
                <a:extLst>
                  <a:ext uri="{FF2B5EF4-FFF2-40B4-BE49-F238E27FC236}">
                    <a16:creationId xmlns:a16="http://schemas.microsoft.com/office/drawing/2014/main" id="{9218CC2D-82E7-46C2-BE63-9A3878D39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7" name="Freeform 10">
                <a:extLst>
                  <a:ext uri="{FF2B5EF4-FFF2-40B4-BE49-F238E27FC236}">
                    <a16:creationId xmlns:a16="http://schemas.microsoft.com/office/drawing/2014/main" id="{7950C59B-7BD5-43C6-ACB1-AF87DF815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8" name="Freeform 11">
                <a:extLst>
                  <a:ext uri="{FF2B5EF4-FFF2-40B4-BE49-F238E27FC236}">
                    <a16:creationId xmlns:a16="http://schemas.microsoft.com/office/drawing/2014/main" id="{294E618B-6F21-4CC9-AB19-AD0130DDC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9" name="Freeform 12">
                <a:extLst>
                  <a:ext uri="{FF2B5EF4-FFF2-40B4-BE49-F238E27FC236}">
                    <a16:creationId xmlns:a16="http://schemas.microsoft.com/office/drawing/2014/main" id="{FBC3EA44-D52F-4914-886C-CCD918FDA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0" name="Freeform 13">
                <a:extLst>
                  <a:ext uri="{FF2B5EF4-FFF2-40B4-BE49-F238E27FC236}">
                    <a16:creationId xmlns:a16="http://schemas.microsoft.com/office/drawing/2014/main" id="{5A2FBF15-4FA8-4C27-9041-B1317E1A6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1" name="Freeform 14">
                <a:extLst>
                  <a:ext uri="{FF2B5EF4-FFF2-40B4-BE49-F238E27FC236}">
                    <a16:creationId xmlns:a16="http://schemas.microsoft.com/office/drawing/2014/main" id="{CC1A8FC0-0F2A-49E4-A6BF-5820F7390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2" name="Freeform 15">
                <a:extLst>
                  <a:ext uri="{FF2B5EF4-FFF2-40B4-BE49-F238E27FC236}">
                    <a16:creationId xmlns:a16="http://schemas.microsoft.com/office/drawing/2014/main" id="{E09DCBA2-AA64-4179-9F31-538128497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3" name="Freeform 16">
                <a:extLst>
                  <a:ext uri="{FF2B5EF4-FFF2-40B4-BE49-F238E27FC236}">
                    <a16:creationId xmlns:a16="http://schemas.microsoft.com/office/drawing/2014/main" id="{A66F132C-B60B-412A-B86D-5C28B4799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4" name="Freeform 17">
                <a:extLst>
                  <a:ext uri="{FF2B5EF4-FFF2-40B4-BE49-F238E27FC236}">
                    <a16:creationId xmlns:a16="http://schemas.microsoft.com/office/drawing/2014/main" id="{1D558BD2-5571-425D-813F-03FA465E3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5" name="Freeform 18">
                <a:extLst>
                  <a:ext uri="{FF2B5EF4-FFF2-40B4-BE49-F238E27FC236}">
                    <a16:creationId xmlns:a16="http://schemas.microsoft.com/office/drawing/2014/main" id="{D6F09C87-94D9-4F8C-8190-F0393B92A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6" name="Freeform 19">
                <a:extLst>
                  <a:ext uri="{FF2B5EF4-FFF2-40B4-BE49-F238E27FC236}">
                    <a16:creationId xmlns:a16="http://schemas.microsoft.com/office/drawing/2014/main" id="{AF872C09-DC0C-491D-8281-84EF91E63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7" name="Freeform 20">
                <a:extLst>
                  <a:ext uri="{FF2B5EF4-FFF2-40B4-BE49-F238E27FC236}">
                    <a16:creationId xmlns:a16="http://schemas.microsoft.com/office/drawing/2014/main" id="{D3F16D57-23A6-4EEF-B74C-D2EA66D3E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8" name="Freeform 21">
                <a:extLst>
                  <a:ext uri="{FF2B5EF4-FFF2-40B4-BE49-F238E27FC236}">
                    <a16:creationId xmlns:a16="http://schemas.microsoft.com/office/drawing/2014/main" id="{C397EA24-6879-4CF5-925D-BD6BBA3A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9" name="Freeform 22">
                <a:extLst>
                  <a:ext uri="{FF2B5EF4-FFF2-40B4-BE49-F238E27FC236}">
                    <a16:creationId xmlns:a16="http://schemas.microsoft.com/office/drawing/2014/main" id="{DE782E4C-AB27-44B3-982A-DA0633AD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0" name="Freeform 23">
                <a:extLst>
                  <a:ext uri="{FF2B5EF4-FFF2-40B4-BE49-F238E27FC236}">
                    <a16:creationId xmlns:a16="http://schemas.microsoft.com/office/drawing/2014/main" id="{240BDA7B-D9AC-422C-9F6C-FAE3A5D6E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1" name="Freeform 24">
                <a:extLst>
                  <a:ext uri="{FF2B5EF4-FFF2-40B4-BE49-F238E27FC236}">
                    <a16:creationId xmlns:a16="http://schemas.microsoft.com/office/drawing/2014/main" id="{A5A0FEA1-BBB5-4FF4-9E32-0E705A63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2" name="Freeform 25">
                <a:extLst>
                  <a:ext uri="{FF2B5EF4-FFF2-40B4-BE49-F238E27FC236}">
                    <a16:creationId xmlns:a16="http://schemas.microsoft.com/office/drawing/2014/main" id="{45EC8509-16EC-4590-987F-DD9EDDA39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3" name="Freeform 26">
                <a:extLst>
                  <a:ext uri="{FF2B5EF4-FFF2-40B4-BE49-F238E27FC236}">
                    <a16:creationId xmlns:a16="http://schemas.microsoft.com/office/drawing/2014/main" id="{AAF89E55-7232-436A-A31E-29A73AD21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4" name="Freeform 27">
                <a:extLst>
                  <a:ext uri="{FF2B5EF4-FFF2-40B4-BE49-F238E27FC236}">
                    <a16:creationId xmlns:a16="http://schemas.microsoft.com/office/drawing/2014/main" id="{40AE91B4-F36E-404A-83F5-7017321A4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5" name="Freeform 28">
                <a:extLst>
                  <a:ext uri="{FF2B5EF4-FFF2-40B4-BE49-F238E27FC236}">
                    <a16:creationId xmlns:a16="http://schemas.microsoft.com/office/drawing/2014/main" id="{0B050F08-49F7-4862-890C-12D9951F1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6" name="Freeform 29">
                <a:extLst>
                  <a:ext uri="{FF2B5EF4-FFF2-40B4-BE49-F238E27FC236}">
                    <a16:creationId xmlns:a16="http://schemas.microsoft.com/office/drawing/2014/main" id="{3C059288-E2C7-49D9-B83B-207D793E5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7" name="Freeform 30">
                <a:extLst>
                  <a:ext uri="{FF2B5EF4-FFF2-40B4-BE49-F238E27FC236}">
                    <a16:creationId xmlns:a16="http://schemas.microsoft.com/office/drawing/2014/main" id="{149444A0-CE4E-490A-B29A-A0C0B88F3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8" name="Freeform 31">
                <a:extLst>
                  <a:ext uri="{FF2B5EF4-FFF2-40B4-BE49-F238E27FC236}">
                    <a16:creationId xmlns:a16="http://schemas.microsoft.com/office/drawing/2014/main" id="{78CFA99B-E94F-4043-AE68-59D1BA056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9" name="Freeform 32">
                <a:extLst>
                  <a:ext uri="{FF2B5EF4-FFF2-40B4-BE49-F238E27FC236}">
                    <a16:creationId xmlns:a16="http://schemas.microsoft.com/office/drawing/2014/main" id="{4811BD5E-BD65-4C3F-94C9-CE54BDEEE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0" name="Freeform 33">
                <a:extLst>
                  <a:ext uri="{FF2B5EF4-FFF2-40B4-BE49-F238E27FC236}">
                    <a16:creationId xmlns:a16="http://schemas.microsoft.com/office/drawing/2014/main" id="{E131F1EB-6C74-4BCF-8EB2-BCC89787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1" name="Freeform 34">
                <a:extLst>
                  <a:ext uri="{FF2B5EF4-FFF2-40B4-BE49-F238E27FC236}">
                    <a16:creationId xmlns:a16="http://schemas.microsoft.com/office/drawing/2014/main" id="{C2491BC2-4204-4CAE-9B1A-BDEB32BF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2" name="Freeform 35">
                <a:extLst>
                  <a:ext uri="{FF2B5EF4-FFF2-40B4-BE49-F238E27FC236}">
                    <a16:creationId xmlns:a16="http://schemas.microsoft.com/office/drawing/2014/main" id="{71CCD0AE-31F0-4C5E-9CA9-C1853A21B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3" name="Freeform 36">
                <a:extLst>
                  <a:ext uri="{FF2B5EF4-FFF2-40B4-BE49-F238E27FC236}">
                    <a16:creationId xmlns:a16="http://schemas.microsoft.com/office/drawing/2014/main" id="{F1BA516F-86B8-469C-B54A-B99EE134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4" name="Freeform 37">
                <a:extLst>
                  <a:ext uri="{FF2B5EF4-FFF2-40B4-BE49-F238E27FC236}">
                    <a16:creationId xmlns:a16="http://schemas.microsoft.com/office/drawing/2014/main" id="{0C0C75E3-6554-4853-A60A-9DE34A2B2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5" name="Freeform 38">
                <a:extLst>
                  <a:ext uri="{FF2B5EF4-FFF2-40B4-BE49-F238E27FC236}">
                    <a16:creationId xmlns:a16="http://schemas.microsoft.com/office/drawing/2014/main" id="{E2CBFD1A-0310-4663-8D09-181598A80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6" name="Freeform 39">
                <a:extLst>
                  <a:ext uri="{FF2B5EF4-FFF2-40B4-BE49-F238E27FC236}">
                    <a16:creationId xmlns:a16="http://schemas.microsoft.com/office/drawing/2014/main" id="{1940B90D-8D4C-4592-8F9F-1C6636B31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7" name="Freeform 40">
                <a:extLst>
                  <a:ext uri="{FF2B5EF4-FFF2-40B4-BE49-F238E27FC236}">
                    <a16:creationId xmlns:a16="http://schemas.microsoft.com/office/drawing/2014/main" id="{1E017C19-BEFE-47C0-9E38-36B059A03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8" name="Freeform 41">
                <a:extLst>
                  <a:ext uri="{FF2B5EF4-FFF2-40B4-BE49-F238E27FC236}">
                    <a16:creationId xmlns:a16="http://schemas.microsoft.com/office/drawing/2014/main" id="{868EC439-4C77-432B-81FB-C323EAA37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9" name="Freeform 42">
                <a:extLst>
                  <a:ext uri="{FF2B5EF4-FFF2-40B4-BE49-F238E27FC236}">
                    <a16:creationId xmlns:a16="http://schemas.microsoft.com/office/drawing/2014/main" id="{E324632C-AC41-4CDB-8265-D30ABAB87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0" name="Freeform 43">
                <a:extLst>
                  <a:ext uri="{FF2B5EF4-FFF2-40B4-BE49-F238E27FC236}">
                    <a16:creationId xmlns:a16="http://schemas.microsoft.com/office/drawing/2014/main" id="{F54868A2-9312-4DD8-B8AF-4261C1D2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1" name="Freeform 44">
                <a:extLst>
                  <a:ext uri="{FF2B5EF4-FFF2-40B4-BE49-F238E27FC236}">
                    <a16:creationId xmlns:a16="http://schemas.microsoft.com/office/drawing/2014/main" id="{0F7A334A-C9B6-42BC-AF6A-A8A365370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2" name="Freeform 45">
                <a:extLst>
                  <a:ext uri="{FF2B5EF4-FFF2-40B4-BE49-F238E27FC236}">
                    <a16:creationId xmlns:a16="http://schemas.microsoft.com/office/drawing/2014/main" id="{C5551098-BE7F-4B68-AB72-10D1C729A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3" name="Freeform 46">
                <a:extLst>
                  <a:ext uri="{FF2B5EF4-FFF2-40B4-BE49-F238E27FC236}">
                    <a16:creationId xmlns:a16="http://schemas.microsoft.com/office/drawing/2014/main" id="{FD89D17A-D91B-4C51-9AB7-7DB4A68A6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4" name="Freeform 47">
                <a:extLst>
                  <a:ext uri="{FF2B5EF4-FFF2-40B4-BE49-F238E27FC236}">
                    <a16:creationId xmlns:a16="http://schemas.microsoft.com/office/drawing/2014/main" id="{DDAF589B-A52B-4D1A-8EFE-D7924A357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5" name="Freeform 48">
                <a:extLst>
                  <a:ext uri="{FF2B5EF4-FFF2-40B4-BE49-F238E27FC236}">
                    <a16:creationId xmlns:a16="http://schemas.microsoft.com/office/drawing/2014/main" id="{E00FD0E7-FAB5-4B0B-BE22-6C18A4C1D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6" name="Freeform 49">
                <a:extLst>
                  <a:ext uri="{FF2B5EF4-FFF2-40B4-BE49-F238E27FC236}">
                    <a16:creationId xmlns:a16="http://schemas.microsoft.com/office/drawing/2014/main" id="{AFB9205C-4C1D-44B7-B103-6FC891790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7" name="Freeform 50">
                <a:extLst>
                  <a:ext uri="{FF2B5EF4-FFF2-40B4-BE49-F238E27FC236}">
                    <a16:creationId xmlns:a16="http://schemas.microsoft.com/office/drawing/2014/main" id="{F22C0583-EBFE-49F1-AF1C-6A2FE41A2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8" name="Freeform 51">
                <a:extLst>
                  <a:ext uri="{FF2B5EF4-FFF2-40B4-BE49-F238E27FC236}">
                    <a16:creationId xmlns:a16="http://schemas.microsoft.com/office/drawing/2014/main" id="{8ABEC045-6D99-46D7-BEBC-0B663627A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9" name="Freeform 52">
                <a:extLst>
                  <a:ext uri="{FF2B5EF4-FFF2-40B4-BE49-F238E27FC236}">
                    <a16:creationId xmlns:a16="http://schemas.microsoft.com/office/drawing/2014/main" id="{4C6E17BF-8549-46E8-ABA3-3461E9163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0" name="Freeform 53">
                <a:extLst>
                  <a:ext uri="{FF2B5EF4-FFF2-40B4-BE49-F238E27FC236}">
                    <a16:creationId xmlns:a16="http://schemas.microsoft.com/office/drawing/2014/main" id="{C453B886-5201-4F7A-8B31-E04A504E4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1" name="Freeform 54">
                <a:extLst>
                  <a:ext uri="{FF2B5EF4-FFF2-40B4-BE49-F238E27FC236}">
                    <a16:creationId xmlns:a16="http://schemas.microsoft.com/office/drawing/2014/main" id="{F1041B2D-EB3A-4E41-A763-425F26E8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2" name="Freeform 55">
                <a:extLst>
                  <a:ext uri="{FF2B5EF4-FFF2-40B4-BE49-F238E27FC236}">
                    <a16:creationId xmlns:a16="http://schemas.microsoft.com/office/drawing/2014/main" id="{237F28F5-D49A-4C12-932C-292E3330C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3" name="Freeform 56">
                <a:extLst>
                  <a:ext uri="{FF2B5EF4-FFF2-40B4-BE49-F238E27FC236}">
                    <a16:creationId xmlns:a16="http://schemas.microsoft.com/office/drawing/2014/main" id="{6335F1BD-2344-4D7D-BB30-F753CF63E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4" name="Freeform 57">
                <a:extLst>
                  <a:ext uri="{FF2B5EF4-FFF2-40B4-BE49-F238E27FC236}">
                    <a16:creationId xmlns:a16="http://schemas.microsoft.com/office/drawing/2014/main" id="{21424409-E7A1-40CC-B830-EE76889C96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5" name="Freeform 58">
                <a:extLst>
                  <a:ext uri="{FF2B5EF4-FFF2-40B4-BE49-F238E27FC236}">
                    <a16:creationId xmlns:a16="http://schemas.microsoft.com/office/drawing/2014/main" id="{18327372-7DF9-4CAA-927E-1002C3E10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6" name="Freeform 59">
                <a:extLst>
                  <a:ext uri="{FF2B5EF4-FFF2-40B4-BE49-F238E27FC236}">
                    <a16:creationId xmlns:a16="http://schemas.microsoft.com/office/drawing/2014/main" id="{8E320C88-8D0D-4DF1-9F73-913D44A76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7" name="Freeform 60">
                <a:extLst>
                  <a:ext uri="{FF2B5EF4-FFF2-40B4-BE49-F238E27FC236}">
                    <a16:creationId xmlns:a16="http://schemas.microsoft.com/office/drawing/2014/main" id="{B21510CB-E110-488B-900C-BA72743F7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8" name="Freeform 61">
                <a:extLst>
                  <a:ext uri="{FF2B5EF4-FFF2-40B4-BE49-F238E27FC236}">
                    <a16:creationId xmlns:a16="http://schemas.microsoft.com/office/drawing/2014/main" id="{A86675C8-F5A4-4D52-B853-2441A6B45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9" name="Freeform 62">
                <a:extLst>
                  <a:ext uri="{FF2B5EF4-FFF2-40B4-BE49-F238E27FC236}">
                    <a16:creationId xmlns:a16="http://schemas.microsoft.com/office/drawing/2014/main" id="{340578EA-76B8-4582-A75E-7B56FA6DA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0" name="Freeform 63">
                <a:extLst>
                  <a:ext uri="{FF2B5EF4-FFF2-40B4-BE49-F238E27FC236}">
                    <a16:creationId xmlns:a16="http://schemas.microsoft.com/office/drawing/2014/main" id="{55A1EDDE-7A9C-4D59-BEEC-C607011C3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1" name="Freeform 64">
                <a:extLst>
                  <a:ext uri="{FF2B5EF4-FFF2-40B4-BE49-F238E27FC236}">
                    <a16:creationId xmlns:a16="http://schemas.microsoft.com/office/drawing/2014/main" id="{AF6A6209-8AA6-46A9-99BC-C8EF6CCDF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2" name="Freeform 65">
                <a:extLst>
                  <a:ext uri="{FF2B5EF4-FFF2-40B4-BE49-F238E27FC236}">
                    <a16:creationId xmlns:a16="http://schemas.microsoft.com/office/drawing/2014/main" id="{53C1C0B6-9C9D-47ED-8AEC-BEEBDFCA9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3" name="Freeform 66">
                <a:extLst>
                  <a:ext uri="{FF2B5EF4-FFF2-40B4-BE49-F238E27FC236}">
                    <a16:creationId xmlns:a16="http://schemas.microsoft.com/office/drawing/2014/main" id="{9859E915-D1A1-4ACF-88C6-7AFD3BE02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4" name="Freeform 67">
                <a:extLst>
                  <a:ext uri="{FF2B5EF4-FFF2-40B4-BE49-F238E27FC236}">
                    <a16:creationId xmlns:a16="http://schemas.microsoft.com/office/drawing/2014/main" id="{A8D435D2-D236-4A2C-8F21-8439AFD84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5" name="Freeform 68">
                <a:extLst>
                  <a:ext uri="{FF2B5EF4-FFF2-40B4-BE49-F238E27FC236}">
                    <a16:creationId xmlns:a16="http://schemas.microsoft.com/office/drawing/2014/main" id="{D0D9C13B-CD68-408B-8FCA-864962981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6" name="Freeform 69">
                <a:extLst>
                  <a:ext uri="{FF2B5EF4-FFF2-40B4-BE49-F238E27FC236}">
                    <a16:creationId xmlns:a16="http://schemas.microsoft.com/office/drawing/2014/main" id="{4B08F23B-CE6C-4404-AE85-2DFA97EC7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7" name="Freeform 70">
                <a:extLst>
                  <a:ext uri="{FF2B5EF4-FFF2-40B4-BE49-F238E27FC236}">
                    <a16:creationId xmlns:a16="http://schemas.microsoft.com/office/drawing/2014/main" id="{92126944-BAF8-4B78-994A-5897D431E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8" name="Freeform 71">
                <a:extLst>
                  <a:ext uri="{FF2B5EF4-FFF2-40B4-BE49-F238E27FC236}">
                    <a16:creationId xmlns:a16="http://schemas.microsoft.com/office/drawing/2014/main" id="{71B24195-BA59-4F26-893A-FE93CC8B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9" name="Freeform 72">
                <a:extLst>
                  <a:ext uri="{FF2B5EF4-FFF2-40B4-BE49-F238E27FC236}">
                    <a16:creationId xmlns:a16="http://schemas.microsoft.com/office/drawing/2014/main" id="{69EAFDD8-7154-4826-B874-A4FCA5A03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0" name="Freeform 73">
                <a:extLst>
                  <a:ext uri="{FF2B5EF4-FFF2-40B4-BE49-F238E27FC236}">
                    <a16:creationId xmlns:a16="http://schemas.microsoft.com/office/drawing/2014/main" id="{248BCDD7-2117-4A62-BCD3-841BFEA3D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1" name="Freeform 74">
                <a:extLst>
                  <a:ext uri="{FF2B5EF4-FFF2-40B4-BE49-F238E27FC236}">
                    <a16:creationId xmlns:a16="http://schemas.microsoft.com/office/drawing/2014/main" id="{2B2597F1-69A5-44A6-AC43-E8A32E438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2" name="Freeform 75">
                <a:extLst>
                  <a:ext uri="{FF2B5EF4-FFF2-40B4-BE49-F238E27FC236}">
                    <a16:creationId xmlns:a16="http://schemas.microsoft.com/office/drawing/2014/main" id="{A6A986E7-CAFA-4759-B9F2-A50502ADF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3" name="Freeform 76">
                <a:extLst>
                  <a:ext uri="{FF2B5EF4-FFF2-40B4-BE49-F238E27FC236}">
                    <a16:creationId xmlns:a16="http://schemas.microsoft.com/office/drawing/2014/main" id="{0FDF2EAA-4AF5-4F7F-A0A9-1EAA33E35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4" name="Freeform 77">
                <a:extLst>
                  <a:ext uri="{FF2B5EF4-FFF2-40B4-BE49-F238E27FC236}">
                    <a16:creationId xmlns:a16="http://schemas.microsoft.com/office/drawing/2014/main" id="{50B23541-2AAC-49E3-AB53-7411D0C5A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5" name="Freeform 78">
                <a:extLst>
                  <a:ext uri="{FF2B5EF4-FFF2-40B4-BE49-F238E27FC236}">
                    <a16:creationId xmlns:a16="http://schemas.microsoft.com/office/drawing/2014/main" id="{400259BA-849D-43C9-958B-C6A524030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6" name="Freeform 79">
                <a:extLst>
                  <a:ext uri="{FF2B5EF4-FFF2-40B4-BE49-F238E27FC236}">
                    <a16:creationId xmlns:a16="http://schemas.microsoft.com/office/drawing/2014/main" id="{0A09B8F9-EA53-441C-99E2-79146C84B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7" name="Freeform 80">
                <a:extLst>
                  <a:ext uri="{FF2B5EF4-FFF2-40B4-BE49-F238E27FC236}">
                    <a16:creationId xmlns:a16="http://schemas.microsoft.com/office/drawing/2014/main" id="{E571E2B8-668C-4411-AEE8-531497818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8" name="Freeform 81">
                <a:extLst>
                  <a:ext uri="{FF2B5EF4-FFF2-40B4-BE49-F238E27FC236}">
                    <a16:creationId xmlns:a16="http://schemas.microsoft.com/office/drawing/2014/main" id="{4E75D8C8-767D-4C4A-A786-17CF9DF4C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9" name="Freeform 82">
                <a:extLst>
                  <a:ext uri="{FF2B5EF4-FFF2-40B4-BE49-F238E27FC236}">
                    <a16:creationId xmlns:a16="http://schemas.microsoft.com/office/drawing/2014/main" id="{D4078342-5F9B-4126-9645-3BF42CAC2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0" name="Freeform 83">
                <a:extLst>
                  <a:ext uri="{FF2B5EF4-FFF2-40B4-BE49-F238E27FC236}">
                    <a16:creationId xmlns:a16="http://schemas.microsoft.com/office/drawing/2014/main" id="{50397EE4-C06E-41E4-9D35-DFD7125CB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1" name="Freeform 84">
                <a:extLst>
                  <a:ext uri="{FF2B5EF4-FFF2-40B4-BE49-F238E27FC236}">
                    <a16:creationId xmlns:a16="http://schemas.microsoft.com/office/drawing/2014/main" id="{C48900EE-A201-40E1-9C6E-2C90C068D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2" name="Freeform 85">
                <a:extLst>
                  <a:ext uri="{FF2B5EF4-FFF2-40B4-BE49-F238E27FC236}">
                    <a16:creationId xmlns:a16="http://schemas.microsoft.com/office/drawing/2014/main" id="{FE65D09D-0D2E-4AFE-B4B7-0D80201E9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3" name="Freeform 86">
                <a:extLst>
                  <a:ext uri="{FF2B5EF4-FFF2-40B4-BE49-F238E27FC236}">
                    <a16:creationId xmlns:a16="http://schemas.microsoft.com/office/drawing/2014/main" id="{721EAA8B-68EA-4FF6-9CDA-7E2AA1E03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4" name="Freeform 87">
                <a:extLst>
                  <a:ext uri="{FF2B5EF4-FFF2-40B4-BE49-F238E27FC236}">
                    <a16:creationId xmlns:a16="http://schemas.microsoft.com/office/drawing/2014/main" id="{96113F4B-9DBA-4365-A7E2-70ECFC510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5" name="Freeform 88">
                <a:extLst>
                  <a:ext uri="{FF2B5EF4-FFF2-40B4-BE49-F238E27FC236}">
                    <a16:creationId xmlns:a16="http://schemas.microsoft.com/office/drawing/2014/main" id="{7083D917-B696-4DFC-98F0-598094192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6" name="Freeform 89">
                <a:extLst>
                  <a:ext uri="{FF2B5EF4-FFF2-40B4-BE49-F238E27FC236}">
                    <a16:creationId xmlns:a16="http://schemas.microsoft.com/office/drawing/2014/main" id="{4DFF9FF0-4B80-422A-941F-71ABF2287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7" name="Freeform 90">
                <a:extLst>
                  <a:ext uri="{FF2B5EF4-FFF2-40B4-BE49-F238E27FC236}">
                    <a16:creationId xmlns:a16="http://schemas.microsoft.com/office/drawing/2014/main" id="{A4ADB565-C757-445D-9863-2FE7251CF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8" name="Freeform 91">
                <a:extLst>
                  <a:ext uri="{FF2B5EF4-FFF2-40B4-BE49-F238E27FC236}">
                    <a16:creationId xmlns:a16="http://schemas.microsoft.com/office/drawing/2014/main" id="{D3BB68B9-DF29-40C1-A429-652523034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9" name="Freeform 92">
                <a:extLst>
                  <a:ext uri="{FF2B5EF4-FFF2-40B4-BE49-F238E27FC236}">
                    <a16:creationId xmlns:a16="http://schemas.microsoft.com/office/drawing/2014/main" id="{4A81A5B1-CF91-4524-A1EE-8629A3E7F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0" name="Freeform 93">
                <a:extLst>
                  <a:ext uri="{FF2B5EF4-FFF2-40B4-BE49-F238E27FC236}">
                    <a16:creationId xmlns:a16="http://schemas.microsoft.com/office/drawing/2014/main" id="{5E306E0C-1FBE-41C7-AE7E-82D85632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1" name="Freeform 94">
                <a:extLst>
                  <a:ext uri="{FF2B5EF4-FFF2-40B4-BE49-F238E27FC236}">
                    <a16:creationId xmlns:a16="http://schemas.microsoft.com/office/drawing/2014/main" id="{BC6AFC1B-AD00-49F1-B15D-C56029005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2" name="Freeform 95">
                <a:extLst>
                  <a:ext uri="{FF2B5EF4-FFF2-40B4-BE49-F238E27FC236}">
                    <a16:creationId xmlns:a16="http://schemas.microsoft.com/office/drawing/2014/main" id="{420880B7-4782-4ADF-9A0B-56D564728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3" name="Freeform 96">
                <a:extLst>
                  <a:ext uri="{FF2B5EF4-FFF2-40B4-BE49-F238E27FC236}">
                    <a16:creationId xmlns:a16="http://schemas.microsoft.com/office/drawing/2014/main" id="{8196D3F1-E8E8-4EB6-A0EA-4CA666E6F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4" name="Freeform 97">
                <a:extLst>
                  <a:ext uri="{FF2B5EF4-FFF2-40B4-BE49-F238E27FC236}">
                    <a16:creationId xmlns:a16="http://schemas.microsoft.com/office/drawing/2014/main" id="{055F75DF-4510-4006-AC80-2AD0EA2AE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5" name="Freeform 98">
                <a:extLst>
                  <a:ext uri="{FF2B5EF4-FFF2-40B4-BE49-F238E27FC236}">
                    <a16:creationId xmlns:a16="http://schemas.microsoft.com/office/drawing/2014/main" id="{F026B57F-92E5-45BF-94BF-39CD18427A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6" name="Freeform 99">
                <a:extLst>
                  <a:ext uri="{FF2B5EF4-FFF2-40B4-BE49-F238E27FC236}">
                    <a16:creationId xmlns:a16="http://schemas.microsoft.com/office/drawing/2014/main" id="{0E4191A0-058D-4E92-9B11-2CA4C5A9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7" name="Freeform 100">
                <a:extLst>
                  <a:ext uri="{FF2B5EF4-FFF2-40B4-BE49-F238E27FC236}">
                    <a16:creationId xmlns:a16="http://schemas.microsoft.com/office/drawing/2014/main" id="{FEFD11F1-8BD9-402B-8E39-CAF269C85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8" name="Freeform 101">
                <a:extLst>
                  <a:ext uri="{FF2B5EF4-FFF2-40B4-BE49-F238E27FC236}">
                    <a16:creationId xmlns:a16="http://schemas.microsoft.com/office/drawing/2014/main" id="{D8F310A6-BDA5-4165-B939-781AD0983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9" name="Freeform 102">
                <a:extLst>
                  <a:ext uri="{FF2B5EF4-FFF2-40B4-BE49-F238E27FC236}">
                    <a16:creationId xmlns:a16="http://schemas.microsoft.com/office/drawing/2014/main" id="{488A709B-7436-4EC4-84ED-41E4A5A7A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0" name="Freeform 103">
                <a:extLst>
                  <a:ext uri="{FF2B5EF4-FFF2-40B4-BE49-F238E27FC236}">
                    <a16:creationId xmlns:a16="http://schemas.microsoft.com/office/drawing/2014/main" id="{9E9ECD08-6059-4064-8C34-874CAAB0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1" name="Freeform 104">
                <a:extLst>
                  <a:ext uri="{FF2B5EF4-FFF2-40B4-BE49-F238E27FC236}">
                    <a16:creationId xmlns:a16="http://schemas.microsoft.com/office/drawing/2014/main" id="{152044DE-A118-4FB8-BD27-40EE34A5B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2" name="Freeform 105">
                <a:extLst>
                  <a:ext uri="{FF2B5EF4-FFF2-40B4-BE49-F238E27FC236}">
                    <a16:creationId xmlns:a16="http://schemas.microsoft.com/office/drawing/2014/main" id="{5942A75B-466A-438A-B012-96BC48373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3" name="Freeform 106">
                <a:extLst>
                  <a:ext uri="{FF2B5EF4-FFF2-40B4-BE49-F238E27FC236}">
                    <a16:creationId xmlns:a16="http://schemas.microsoft.com/office/drawing/2014/main" id="{264A03FB-E301-4E7C-A02C-9903F617F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4" name="Freeform 108">
                <a:extLst>
                  <a:ext uri="{FF2B5EF4-FFF2-40B4-BE49-F238E27FC236}">
                    <a16:creationId xmlns:a16="http://schemas.microsoft.com/office/drawing/2014/main" id="{732AA408-C8C5-45E3-A16F-4819BCEE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5" name="Freeform 109">
                <a:extLst>
                  <a:ext uri="{FF2B5EF4-FFF2-40B4-BE49-F238E27FC236}">
                    <a16:creationId xmlns:a16="http://schemas.microsoft.com/office/drawing/2014/main" id="{589BF098-E3C9-4518-9CD5-ABC3C8122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6" name="Freeform 110">
                <a:extLst>
                  <a:ext uri="{FF2B5EF4-FFF2-40B4-BE49-F238E27FC236}">
                    <a16:creationId xmlns:a16="http://schemas.microsoft.com/office/drawing/2014/main" id="{16E26DAB-F62E-43B1-A420-54A042A6C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7" name="Freeform 111">
                <a:extLst>
                  <a:ext uri="{FF2B5EF4-FFF2-40B4-BE49-F238E27FC236}">
                    <a16:creationId xmlns:a16="http://schemas.microsoft.com/office/drawing/2014/main" id="{A7EE6722-76BE-40EB-95DD-A569BE390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8" name="Freeform 112">
                <a:extLst>
                  <a:ext uri="{FF2B5EF4-FFF2-40B4-BE49-F238E27FC236}">
                    <a16:creationId xmlns:a16="http://schemas.microsoft.com/office/drawing/2014/main" id="{36DE37ED-F73F-411A-951B-8E3B4A702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9" name="Freeform 113">
                <a:extLst>
                  <a:ext uri="{FF2B5EF4-FFF2-40B4-BE49-F238E27FC236}">
                    <a16:creationId xmlns:a16="http://schemas.microsoft.com/office/drawing/2014/main" id="{1F999971-649E-43F4-80AD-9E4ACA763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0" name="Freeform 114">
                <a:extLst>
                  <a:ext uri="{FF2B5EF4-FFF2-40B4-BE49-F238E27FC236}">
                    <a16:creationId xmlns:a16="http://schemas.microsoft.com/office/drawing/2014/main" id="{CAB7727B-6D94-4867-A76F-05C5C721C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1" name="Freeform 115">
                <a:extLst>
                  <a:ext uri="{FF2B5EF4-FFF2-40B4-BE49-F238E27FC236}">
                    <a16:creationId xmlns:a16="http://schemas.microsoft.com/office/drawing/2014/main" id="{5CDBF866-C997-48C9-83FF-220017E55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2" name="Freeform 116">
                <a:extLst>
                  <a:ext uri="{FF2B5EF4-FFF2-40B4-BE49-F238E27FC236}">
                    <a16:creationId xmlns:a16="http://schemas.microsoft.com/office/drawing/2014/main" id="{726A35A3-2B2B-447D-959A-BDA13EEB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3" name="Freeform 117">
                <a:extLst>
                  <a:ext uri="{FF2B5EF4-FFF2-40B4-BE49-F238E27FC236}">
                    <a16:creationId xmlns:a16="http://schemas.microsoft.com/office/drawing/2014/main" id="{7600CE04-9AF8-460D-8707-17B3F6AE1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4" name="Freeform 118">
                <a:extLst>
                  <a:ext uri="{FF2B5EF4-FFF2-40B4-BE49-F238E27FC236}">
                    <a16:creationId xmlns:a16="http://schemas.microsoft.com/office/drawing/2014/main" id="{01D81DC2-1528-47B5-A22E-7E9C02C45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5" name="Freeform 119">
                <a:extLst>
                  <a:ext uri="{FF2B5EF4-FFF2-40B4-BE49-F238E27FC236}">
                    <a16:creationId xmlns:a16="http://schemas.microsoft.com/office/drawing/2014/main" id="{A30EEEED-6710-42C8-9C90-BBF2FE0AE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6" name="Freeform 120">
                <a:extLst>
                  <a:ext uri="{FF2B5EF4-FFF2-40B4-BE49-F238E27FC236}">
                    <a16:creationId xmlns:a16="http://schemas.microsoft.com/office/drawing/2014/main" id="{0F7D3686-C6B0-4838-BDCE-8C41485D6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7" name="Freeform 121">
                <a:extLst>
                  <a:ext uri="{FF2B5EF4-FFF2-40B4-BE49-F238E27FC236}">
                    <a16:creationId xmlns:a16="http://schemas.microsoft.com/office/drawing/2014/main" id="{382C31FB-8C44-46F1-AD63-0A89BE611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8" name="Freeform 122">
                <a:extLst>
                  <a:ext uri="{FF2B5EF4-FFF2-40B4-BE49-F238E27FC236}">
                    <a16:creationId xmlns:a16="http://schemas.microsoft.com/office/drawing/2014/main" id="{A077E060-466C-4D96-B840-A0443D7A4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9" name="Freeform 123">
                <a:extLst>
                  <a:ext uri="{FF2B5EF4-FFF2-40B4-BE49-F238E27FC236}">
                    <a16:creationId xmlns:a16="http://schemas.microsoft.com/office/drawing/2014/main" id="{C738CECD-793F-4B5E-8A71-6F514C6A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0" name="Freeform 124">
                <a:extLst>
                  <a:ext uri="{FF2B5EF4-FFF2-40B4-BE49-F238E27FC236}">
                    <a16:creationId xmlns:a16="http://schemas.microsoft.com/office/drawing/2014/main" id="{32163B25-8B73-4810-BC67-F2E476354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1" name="Freeform 125">
                <a:extLst>
                  <a:ext uri="{FF2B5EF4-FFF2-40B4-BE49-F238E27FC236}">
                    <a16:creationId xmlns:a16="http://schemas.microsoft.com/office/drawing/2014/main" id="{4D08AC84-EC57-484F-B559-9A3EFFAF9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2" name="Freeform 127">
                <a:extLst>
                  <a:ext uri="{FF2B5EF4-FFF2-40B4-BE49-F238E27FC236}">
                    <a16:creationId xmlns:a16="http://schemas.microsoft.com/office/drawing/2014/main" id="{73F5609B-470D-48E4-9062-B8DD90BE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3" name="Freeform 128">
                <a:extLst>
                  <a:ext uri="{FF2B5EF4-FFF2-40B4-BE49-F238E27FC236}">
                    <a16:creationId xmlns:a16="http://schemas.microsoft.com/office/drawing/2014/main" id="{EB2261DC-F93F-484E-931D-A8077E0CF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4" name="Freeform 129">
                <a:extLst>
                  <a:ext uri="{FF2B5EF4-FFF2-40B4-BE49-F238E27FC236}">
                    <a16:creationId xmlns:a16="http://schemas.microsoft.com/office/drawing/2014/main" id="{08143082-C407-4CC6-8E15-EBA6A521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5" name="Freeform 130">
                <a:extLst>
                  <a:ext uri="{FF2B5EF4-FFF2-40B4-BE49-F238E27FC236}">
                    <a16:creationId xmlns:a16="http://schemas.microsoft.com/office/drawing/2014/main" id="{E345FDD8-5132-44DF-BA17-2ED611C3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6" name="Freeform 131">
                <a:extLst>
                  <a:ext uri="{FF2B5EF4-FFF2-40B4-BE49-F238E27FC236}">
                    <a16:creationId xmlns:a16="http://schemas.microsoft.com/office/drawing/2014/main" id="{B6B7F8FF-406D-4E6C-80F9-B519A3AEC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7" name="Freeform 132">
                <a:extLst>
                  <a:ext uri="{FF2B5EF4-FFF2-40B4-BE49-F238E27FC236}">
                    <a16:creationId xmlns:a16="http://schemas.microsoft.com/office/drawing/2014/main" id="{BCF57A9A-A36A-4795-BF8B-93C22AA62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8" name="Freeform 133">
                <a:extLst>
                  <a:ext uri="{FF2B5EF4-FFF2-40B4-BE49-F238E27FC236}">
                    <a16:creationId xmlns:a16="http://schemas.microsoft.com/office/drawing/2014/main" id="{FB5F7FD9-34BE-47F1-B479-8B503940BC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9" name="Freeform 134">
                <a:extLst>
                  <a:ext uri="{FF2B5EF4-FFF2-40B4-BE49-F238E27FC236}">
                    <a16:creationId xmlns:a16="http://schemas.microsoft.com/office/drawing/2014/main" id="{33FD2D54-93BC-4398-8060-C1A86CD2A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0" name="Freeform 135">
                <a:extLst>
                  <a:ext uri="{FF2B5EF4-FFF2-40B4-BE49-F238E27FC236}">
                    <a16:creationId xmlns:a16="http://schemas.microsoft.com/office/drawing/2014/main" id="{E6E52DA4-1FDA-4A71-8988-7FEB7E7D09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1" name="Freeform 136">
                <a:extLst>
                  <a:ext uri="{FF2B5EF4-FFF2-40B4-BE49-F238E27FC236}">
                    <a16:creationId xmlns:a16="http://schemas.microsoft.com/office/drawing/2014/main" id="{8142026D-474F-404E-8874-6CE9202E7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2" name="Freeform 137">
                <a:extLst>
                  <a:ext uri="{FF2B5EF4-FFF2-40B4-BE49-F238E27FC236}">
                    <a16:creationId xmlns:a16="http://schemas.microsoft.com/office/drawing/2014/main" id="{3DFEF067-F3B0-4CE3-B118-B02C0FC38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3" name="Freeform 138">
                <a:extLst>
                  <a:ext uri="{FF2B5EF4-FFF2-40B4-BE49-F238E27FC236}">
                    <a16:creationId xmlns:a16="http://schemas.microsoft.com/office/drawing/2014/main" id="{2A6C0521-8C00-4DFC-A900-5DED75226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4" name="Freeform 139">
                <a:extLst>
                  <a:ext uri="{FF2B5EF4-FFF2-40B4-BE49-F238E27FC236}">
                    <a16:creationId xmlns:a16="http://schemas.microsoft.com/office/drawing/2014/main" id="{D8C5B048-7B88-4E38-BD43-A9C907522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5" name="Freeform 140">
                <a:extLst>
                  <a:ext uri="{FF2B5EF4-FFF2-40B4-BE49-F238E27FC236}">
                    <a16:creationId xmlns:a16="http://schemas.microsoft.com/office/drawing/2014/main" id="{897AFA47-18DB-46A7-B6A0-A3FE9945E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6" name="Freeform 141">
                <a:extLst>
                  <a:ext uri="{FF2B5EF4-FFF2-40B4-BE49-F238E27FC236}">
                    <a16:creationId xmlns:a16="http://schemas.microsoft.com/office/drawing/2014/main" id="{B93B729A-E696-4F4A-8E2D-20F69C5DE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7" name="Freeform 142">
                <a:extLst>
                  <a:ext uri="{FF2B5EF4-FFF2-40B4-BE49-F238E27FC236}">
                    <a16:creationId xmlns:a16="http://schemas.microsoft.com/office/drawing/2014/main" id="{0A405C1B-A40D-4C5E-9BDB-2494B50B60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8" name="Freeform 143">
                <a:extLst>
                  <a:ext uri="{FF2B5EF4-FFF2-40B4-BE49-F238E27FC236}">
                    <a16:creationId xmlns:a16="http://schemas.microsoft.com/office/drawing/2014/main" id="{B13BD0D9-10F7-400F-9871-2ABAE1575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9" name="Freeform 144">
                <a:extLst>
                  <a:ext uri="{FF2B5EF4-FFF2-40B4-BE49-F238E27FC236}">
                    <a16:creationId xmlns:a16="http://schemas.microsoft.com/office/drawing/2014/main" id="{011E64AB-7E8B-4A2E-9F0A-4247846D9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0" name="Freeform 145">
                <a:extLst>
                  <a:ext uri="{FF2B5EF4-FFF2-40B4-BE49-F238E27FC236}">
                    <a16:creationId xmlns:a16="http://schemas.microsoft.com/office/drawing/2014/main" id="{DCBEC40D-B9E1-4A30-A437-CB5ECB1BC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1" name="Freeform 146">
                <a:extLst>
                  <a:ext uri="{FF2B5EF4-FFF2-40B4-BE49-F238E27FC236}">
                    <a16:creationId xmlns:a16="http://schemas.microsoft.com/office/drawing/2014/main" id="{3B07DD0F-D540-4074-ACDA-37E4405D5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2" name="Freeform 147">
                <a:extLst>
                  <a:ext uri="{FF2B5EF4-FFF2-40B4-BE49-F238E27FC236}">
                    <a16:creationId xmlns:a16="http://schemas.microsoft.com/office/drawing/2014/main" id="{9CAA8FA0-9828-4CD4-8316-068AD1F4B9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3" name="Freeform 148">
                <a:extLst>
                  <a:ext uri="{FF2B5EF4-FFF2-40B4-BE49-F238E27FC236}">
                    <a16:creationId xmlns:a16="http://schemas.microsoft.com/office/drawing/2014/main" id="{D4E3D30F-77F0-4705-875B-D56CCC328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4" name="Freeform 149">
                <a:extLst>
                  <a:ext uri="{FF2B5EF4-FFF2-40B4-BE49-F238E27FC236}">
                    <a16:creationId xmlns:a16="http://schemas.microsoft.com/office/drawing/2014/main" id="{5B0923CE-DF90-42E2-9D08-0B344C4CB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5" name="Freeform 150">
                <a:extLst>
                  <a:ext uri="{FF2B5EF4-FFF2-40B4-BE49-F238E27FC236}">
                    <a16:creationId xmlns:a16="http://schemas.microsoft.com/office/drawing/2014/main" id="{7F95A7AE-37A9-40E4-AF5B-60A72385A3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6" name="Freeform 151">
                <a:extLst>
                  <a:ext uri="{FF2B5EF4-FFF2-40B4-BE49-F238E27FC236}">
                    <a16:creationId xmlns:a16="http://schemas.microsoft.com/office/drawing/2014/main" id="{874FDE24-9A76-4EDD-8FB8-ADAE7E9434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7" name="Freeform 152">
                <a:extLst>
                  <a:ext uri="{FF2B5EF4-FFF2-40B4-BE49-F238E27FC236}">
                    <a16:creationId xmlns:a16="http://schemas.microsoft.com/office/drawing/2014/main" id="{A3D2FED7-37BF-4CC9-A401-082DFCAA1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8" name="Freeform 153">
                <a:extLst>
                  <a:ext uri="{FF2B5EF4-FFF2-40B4-BE49-F238E27FC236}">
                    <a16:creationId xmlns:a16="http://schemas.microsoft.com/office/drawing/2014/main" id="{D1AC6BE5-7CE3-4381-9D46-2A02E33A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9" name="Freeform 154">
                <a:extLst>
                  <a:ext uri="{FF2B5EF4-FFF2-40B4-BE49-F238E27FC236}">
                    <a16:creationId xmlns:a16="http://schemas.microsoft.com/office/drawing/2014/main" id="{6E58A02D-A45B-495F-A351-EC4812D21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0" name="Freeform 155">
                <a:extLst>
                  <a:ext uri="{FF2B5EF4-FFF2-40B4-BE49-F238E27FC236}">
                    <a16:creationId xmlns:a16="http://schemas.microsoft.com/office/drawing/2014/main" id="{D690C938-9EED-4175-AC93-193D7A0CD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1" name="Freeform 156">
                <a:extLst>
                  <a:ext uri="{FF2B5EF4-FFF2-40B4-BE49-F238E27FC236}">
                    <a16:creationId xmlns:a16="http://schemas.microsoft.com/office/drawing/2014/main" id="{C0EC4DF2-1FD8-44ED-9A2C-5465F067D4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" name="Freeform 157">
                <a:extLst>
                  <a:ext uri="{FF2B5EF4-FFF2-40B4-BE49-F238E27FC236}">
                    <a16:creationId xmlns:a16="http://schemas.microsoft.com/office/drawing/2014/main" id="{1D49F763-ABA5-49BF-8A69-C142D4C404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" name="Freeform 159">
                <a:extLst>
                  <a:ext uri="{FF2B5EF4-FFF2-40B4-BE49-F238E27FC236}">
                    <a16:creationId xmlns:a16="http://schemas.microsoft.com/office/drawing/2014/main" id="{78A22E5E-B55A-437C-B6A5-35EB30C1F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" name="Freeform 160">
                <a:extLst>
                  <a:ext uri="{FF2B5EF4-FFF2-40B4-BE49-F238E27FC236}">
                    <a16:creationId xmlns:a16="http://schemas.microsoft.com/office/drawing/2014/main" id="{B3FDE063-B562-4A8D-9AC2-F244D4C37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5" name="Freeform 161">
                <a:extLst>
                  <a:ext uri="{FF2B5EF4-FFF2-40B4-BE49-F238E27FC236}">
                    <a16:creationId xmlns:a16="http://schemas.microsoft.com/office/drawing/2014/main" id="{E530CC17-7D86-4984-B168-A68304EF8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6" name="Freeform 162">
                <a:extLst>
                  <a:ext uri="{FF2B5EF4-FFF2-40B4-BE49-F238E27FC236}">
                    <a16:creationId xmlns:a16="http://schemas.microsoft.com/office/drawing/2014/main" id="{44D4AE0C-85E3-4771-A58E-6DA10AC3AD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7" name="Freeform 165">
                <a:extLst>
                  <a:ext uri="{FF2B5EF4-FFF2-40B4-BE49-F238E27FC236}">
                    <a16:creationId xmlns:a16="http://schemas.microsoft.com/office/drawing/2014/main" id="{F1E6A9CA-0DE2-4CA8-9D75-0CE9355B6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8" name="Freeform 166">
                <a:extLst>
                  <a:ext uri="{FF2B5EF4-FFF2-40B4-BE49-F238E27FC236}">
                    <a16:creationId xmlns:a16="http://schemas.microsoft.com/office/drawing/2014/main" id="{12E4732A-2001-455E-BE7D-4633BBFA9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9" name="Freeform 167">
                <a:extLst>
                  <a:ext uri="{FF2B5EF4-FFF2-40B4-BE49-F238E27FC236}">
                    <a16:creationId xmlns:a16="http://schemas.microsoft.com/office/drawing/2014/main" id="{EE792D4E-C1F3-4D8A-9CB7-E7CB43DC0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0" name="Freeform 168">
                <a:extLst>
                  <a:ext uri="{FF2B5EF4-FFF2-40B4-BE49-F238E27FC236}">
                    <a16:creationId xmlns:a16="http://schemas.microsoft.com/office/drawing/2014/main" id="{130E6E25-E49F-4545-99B9-2EB97EA7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1" name="Freeform 169">
                <a:extLst>
                  <a:ext uri="{FF2B5EF4-FFF2-40B4-BE49-F238E27FC236}">
                    <a16:creationId xmlns:a16="http://schemas.microsoft.com/office/drawing/2014/main" id="{20168B6D-23FF-4DDB-835C-3FA129E41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2" name="Freeform 170">
                <a:extLst>
                  <a:ext uri="{FF2B5EF4-FFF2-40B4-BE49-F238E27FC236}">
                    <a16:creationId xmlns:a16="http://schemas.microsoft.com/office/drawing/2014/main" id="{E6F7B78D-6635-4878-B211-217597B31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3" name="Freeform 171">
                <a:extLst>
                  <a:ext uri="{FF2B5EF4-FFF2-40B4-BE49-F238E27FC236}">
                    <a16:creationId xmlns:a16="http://schemas.microsoft.com/office/drawing/2014/main" id="{A907A4B2-B1E4-48DC-A9F6-F18DAF53D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4" name="Freeform 172">
                <a:extLst>
                  <a:ext uri="{FF2B5EF4-FFF2-40B4-BE49-F238E27FC236}">
                    <a16:creationId xmlns:a16="http://schemas.microsoft.com/office/drawing/2014/main" id="{9ABA51A6-3CB3-45BC-953E-247EF9C02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5" name="Freeform 173">
                <a:extLst>
                  <a:ext uri="{FF2B5EF4-FFF2-40B4-BE49-F238E27FC236}">
                    <a16:creationId xmlns:a16="http://schemas.microsoft.com/office/drawing/2014/main" id="{B70C6705-F3CA-4723-B523-AD417BBB0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6" name="Freeform 174">
                <a:extLst>
                  <a:ext uri="{FF2B5EF4-FFF2-40B4-BE49-F238E27FC236}">
                    <a16:creationId xmlns:a16="http://schemas.microsoft.com/office/drawing/2014/main" id="{E702EE19-D644-47FD-B18C-BF9BF1438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7" name="Freeform 175">
                <a:extLst>
                  <a:ext uri="{FF2B5EF4-FFF2-40B4-BE49-F238E27FC236}">
                    <a16:creationId xmlns:a16="http://schemas.microsoft.com/office/drawing/2014/main" id="{ADF49DDB-5DC7-40D3-BB82-98D5F3789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8" name="Freeform 176">
                <a:extLst>
                  <a:ext uri="{FF2B5EF4-FFF2-40B4-BE49-F238E27FC236}">
                    <a16:creationId xmlns:a16="http://schemas.microsoft.com/office/drawing/2014/main" id="{82D65AED-D74F-4C2C-AF21-EAB10F15B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9" name="Freeform 177">
                <a:extLst>
                  <a:ext uri="{FF2B5EF4-FFF2-40B4-BE49-F238E27FC236}">
                    <a16:creationId xmlns:a16="http://schemas.microsoft.com/office/drawing/2014/main" id="{6D5606AF-8FA7-4B90-8B88-1A4BA5D0D8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0" name="Freeform 178">
                <a:extLst>
                  <a:ext uri="{FF2B5EF4-FFF2-40B4-BE49-F238E27FC236}">
                    <a16:creationId xmlns:a16="http://schemas.microsoft.com/office/drawing/2014/main" id="{A56DF3C5-E0A6-4416-83FD-9ADCF71EF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1" name="Freeform 179">
                <a:extLst>
                  <a:ext uri="{FF2B5EF4-FFF2-40B4-BE49-F238E27FC236}">
                    <a16:creationId xmlns:a16="http://schemas.microsoft.com/office/drawing/2014/main" id="{F8BD9548-D375-4F70-89F0-970DAC6889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2" name="Freeform 180">
                <a:extLst>
                  <a:ext uri="{FF2B5EF4-FFF2-40B4-BE49-F238E27FC236}">
                    <a16:creationId xmlns:a16="http://schemas.microsoft.com/office/drawing/2014/main" id="{0662A772-E77E-4CDD-A885-FC3BA5B81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3" name="Freeform 181">
                <a:extLst>
                  <a:ext uri="{FF2B5EF4-FFF2-40B4-BE49-F238E27FC236}">
                    <a16:creationId xmlns:a16="http://schemas.microsoft.com/office/drawing/2014/main" id="{9FE2EFE4-65E3-47E2-947A-6DBBD8024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31608B-6C61-4FCE-8E47-19B88988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54" name="Text Placeholder 553">
            <a:extLst>
              <a:ext uri="{FF2B5EF4-FFF2-40B4-BE49-F238E27FC236}">
                <a16:creationId xmlns:a16="http://schemas.microsoft.com/office/drawing/2014/main" id="{837B16FC-1A13-4F19-B156-BBBF820F8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9037" y="2920945"/>
            <a:ext cx="446355" cy="538660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/>
              <a:t>Bucharest, Romania</a:t>
            </a:r>
          </a:p>
        </p:txBody>
      </p:sp>
      <p:sp>
        <p:nvSpPr>
          <p:cNvPr id="183" name="Text Placeholder 12">
            <a:extLst>
              <a:ext uri="{FF2B5EF4-FFF2-40B4-BE49-F238E27FC236}">
                <a16:creationId xmlns:a16="http://schemas.microsoft.com/office/drawing/2014/main" id="{1F20FC42-6317-47E1-B5C1-1858D0EEA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41249BC-643B-4CA9-8363-6912FC21535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BC82101-B058-4AB9-A98C-BB640AA0540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95" name="Graphic 16">
            <a:extLst>
              <a:ext uri="{FF2B5EF4-FFF2-40B4-BE49-F238E27FC236}">
                <a16:creationId xmlns:a16="http://schemas.microsoft.com/office/drawing/2014/main" id="{35D57756-59C3-41DA-AA34-305DDC24997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871ABBE-46A9-462B-917C-B5E1CEA096A1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97" name="Freeform: Shape 41">
              <a:extLst>
                <a:ext uri="{FF2B5EF4-FFF2-40B4-BE49-F238E27FC236}">
                  <a16:creationId xmlns:a16="http://schemas.microsoft.com/office/drawing/2014/main" id="{1BDAA0C7-6AC2-4219-B125-DB8A01DDF156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8" name="Freeform: Shape 42">
              <a:extLst>
                <a:ext uri="{FF2B5EF4-FFF2-40B4-BE49-F238E27FC236}">
                  <a16:creationId xmlns:a16="http://schemas.microsoft.com/office/drawing/2014/main" id="{3C545C6B-84BE-4B2C-8D99-679A88B10F4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9" name="Freeform: Shape 81">
              <a:extLst>
                <a:ext uri="{FF2B5EF4-FFF2-40B4-BE49-F238E27FC236}">
                  <a16:creationId xmlns:a16="http://schemas.microsoft.com/office/drawing/2014/main" id="{C6E77901-A921-4F45-B78D-4695A1C40DC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0" name="Freeform: Shape 41">
              <a:extLst>
                <a:ext uri="{FF2B5EF4-FFF2-40B4-BE49-F238E27FC236}">
                  <a16:creationId xmlns:a16="http://schemas.microsoft.com/office/drawing/2014/main" id="{2162A28F-4B74-465B-A932-0B1BBB90E6E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1" name="Freeform: Shape 81">
              <a:extLst>
                <a:ext uri="{FF2B5EF4-FFF2-40B4-BE49-F238E27FC236}">
                  <a16:creationId xmlns:a16="http://schemas.microsoft.com/office/drawing/2014/main" id="{14B3A904-4D3E-483C-8D73-1E35D43E1A9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231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ktop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D9DD10-E4F9-4261-8098-2D30DE1253EC}"/>
              </a:ext>
            </a:extLst>
          </p:cNvPr>
          <p:cNvSpPr/>
          <p:nvPr userDrawn="1"/>
        </p:nvSpPr>
        <p:spPr>
          <a:xfrm>
            <a:off x="3462104" y="721778"/>
            <a:ext cx="6706959" cy="38302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C32A2-735E-4F61-B7C3-7EDF7AB8B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3258" y="367947"/>
            <a:ext cx="7144476" cy="6005330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62632" y="744721"/>
            <a:ext cx="6565726" cy="368967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D1263-C35A-4BDC-8A54-036B083FB63E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B7F8835-FA25-4BD5-9E52-27A8105F1CB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0A06BD9D-C9E5-46DA-B94E-3773DE04F59F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9D155-EE25-4544-9305-C396B87D138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295FE130-F6EF-42DA-86EC-517DBF4701D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D3CD3C93-E3E2-4931-AFD8-F266020491A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1A501290-2DE8-466C-8D25-D288FA76144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7032E997-8728-46EB-BE87-C4ABFFD8873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81">
              <a:extLst>
                <a:ext uri="{FF2B5EF4-FFF2-40B4-BE49-F238E27FC236}">
                  <a16:creationId xmlns:a16="http://schemas.microsoft.com/office/drawing/2014/main" id="{B0CFB3D0-F722-4B6D-9485-50599304701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19280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8AA178-7695-486F-AE3D-C1BB3F583729}"/>
              </a:ext>
            </a:extLst>
          </p:cNvPr>
          <p:cNvSpPr/>
          <p:nvPr userDrawn="1"/>
        </p:nvSpPr>
        <p:spPr>
          <a:xfrm>
            <a:off x="3290157" y="903594"/>
            <a:ext cx="7278996" cy="47171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D9E8F-DE34-408C-8ECF-DE7BEEA6A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8975" y="386810"/>
            <a:ext cx="9944876" cy="5998674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48468" y="1095945"/>
            <a:ext cx="6997309" cy="437593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945077-0E94-460B-AEC2-6AA169A59062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8C18AE-24FD-4174-9C9F-652E31711C1F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ED1FF589-2058-4911-B235-46251C808136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D8F1A-DF55-4373-A1AF-0BB681AB979F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BF704692-7ED8-4734-8CC3-6EE81F8C655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DC73A71E-57FB-4CCE-9BA4-0C7150E061E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81">
              <a:extLst>
                <a:ext uri="{FF2B5EF4-FFF2-40B4-BE49-F238E27FC236}">
                  <a16:creationId xmlns:a16="http://schemas.microsoft.com/office/drawing/2014/main" id="{08BB9E74-EFA9-4C0C-AC35-AEB701E345A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41">
              <a:extLst>
                <a:ext uri="{FF2B5EF4-FFF2-40B4-BE49-F238E27FC236}">
                  <a16:creationId xmlns:a16="http://schemas.microsoft.com/office/drawing/2014/main" id="{9EFF1AB5-4303-4404-9E20-E5E5A6E0DE4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7A0B1BA6-2386-4BBD-9C5A-2334DD333E2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82954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" y="0"/>
            <a:ext cx="12192000" cy="6858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840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pic>
        <p:nvPicPr>
          <p:cNvPr id="9" name="Picture 8" descr="Logo wh 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858701"/>
            <a:ext cx="1745116" cy="620324"/>
          </a:xfrm>
          <a:prstGeom prst="rect">
            <a:avLst/>
          </a:prstGeom>
        </p:spPr>
      </p:pic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13" name="Picture 12" descr="Logo sm.png">
            <a:extLst>
              <a:ext uri="{FF2B5EF4-FFF2-40B4-BE49-F238E27FC236}">
                <a16:creationId xmlns:a16="http://schemas.microsoft.com/office/drawing/2014/main" id="{F9397BC6-4B29-5048-ADD8-86EFE80E17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93961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2CBB6819-0C41-8D40-9C9F-0D9BB79F5F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994917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0B778D4C-7E0E-4F49-B8BC-93C52B0F10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pic>
        <p:nvPicPr>
          <p:cNvPr id="8" name="Picture 7" descr="Monday night5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271606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Desig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A6456A7E-573F-DC43-BC2D-BB47D65532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161895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9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9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F1421-3D39-475B-BF06-E072AC8C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7CAC7-D3E4-4317-90C4-EC07D20BB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480C8-C7B8-4B93-8A5E-6BABA3542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3E0DD-94AB-4774-A8DA-19108482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8B296-D701-4847-83A3-49639C78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CC923-B40C-4392-9EA5-79F100BC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808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13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99658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pic>
        <p:nvPicPr>
          <p:cNvPr id="7" name="Picture 6" descr="Monday night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840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2" y="2464498"/>
            <a:ext cx="91432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71649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63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212" y="2464496"/>
            <a:ext cx="91463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866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1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324659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324659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134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2" y="912310"/>
            <a:ext cx="11414686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1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323460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323459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8254898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8254898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716272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3337155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337155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628229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28229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9227426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9227424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512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92216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29838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229858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4204751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5" hasCustomPrompt="1"/>
          </p:nvPr>
        </p:nvSpPr>
        <p:spPr>
          <a:xfrm>
            <a:off x="4204947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611111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7" hasCustomPrompt="1"/>
          </p:nvPr>
        </p:nvSpPr>
        <p:spPr>
          <a:xfrm>
            <a:off x="611131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379512" y="4541516"/>
            <a:ext cx="7647392" cy="938213"/>
          </a:xfrm>
        </p:spPr>
        <p:txBody>
          <a:bodyPr/>
          <a:lstStyle>
            <a:lvl1pPr>
              <a:defRPr sz="750"/>
            </a:lvl1pPr>
            <a:lvl2pPr marL="114300" indent="-114300">
              <a:spcBef>
                <a:spcPts val="100"/>
              </a:spcBef>
              <a:tabLst/>
              <a:defRPr sz="750"/>
            </a:lvl2pPr>
            <a:lvl3pPr marL="230188" indent="-115888">
              <a:spcBef>
                <a:spcPts val="100"/>
              </a:spcBef>
              <a:tabLst/>
              <a:defRPr sz="750"/>
            </a:lvl3pPr>
            <a:lvl4pPr marL="346075" indent="-115888">
              <a:spcBef>
                <a:spcPts val="100"/>
              </a:spcBef>
              <a:tabLst/>
              <a:defRPr sz="750"/>
            </a:lvl4pPr>
            <a:lvl5pPr marL="460375" indent="-114300">
              <a:spcBef>
                <a:spcPts val="100"/>
              </a:spcBef>
              <a:tabLst/>
              <a:defRPr sz="75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Logo sm.png">
            <a:extLst>
              <a:ext uri="{FF2B5EF4-FFF2-40B4-BE49-F238E27FC236}">
                <a16:creationId xmlns:a16="http://schemas.microsoft.com/office/drawing/2014/main" id="{3ACA6213-9960-5440-BB91-8AD6EDA4A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93009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B15A-B0D0-B747-A70D-7253EB9B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8655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, Title, custom" userDrawn="1">
  <p:cSld name="Main, Title, custom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24CEDE-C50A-CB4A-A380-3E6A8EAA9BF8}"/>
              </a:ext>
            </a:extLst>
          </p:cNvPr>
          <p:cNvSpPr/>
          <p:nvPr userDrawn="1"/>
        </p:nvSpPr>
        <p:spPr>
          <a:xfrm>
            <a:off x="-123986" y="2"/>
            <a:ext cx="1769464" cy="7067227"/>
          </a:xfrm>
          <a:prstGeom prst="rect">
            <a:avLst/>
          </a:prstGeom>
          <a:solidFill>
            <a:srgbClr val="F94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FC59C14-AFE8-4415-80E6-EDFE6317BF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6633" y="3145003"/>
            <a:ext cx="1186548" cy="422708"/>
          </a:xfrm>
          <a:prstGeom prst="rect">
            <a:avLst/>
          </a:prstGeom>
        </p:spPr>
      </p:pic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58A2B41E-E0F2-458B-B8DF-546B849CB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255" y="365762"/>
            <a:ext cx="7821885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A"/>
              </a:buClr>
              <a:buSzPts val="3200"/>
              <a:buFont typeface="Calibri"/>
              <a:buNone/>
              <a:defRPr sz="3199" b="1" i="0" u="none" strike="noStrike" cap="none">
                <a:solidFill>
                  <a:srgbClr val="0085CA"/>
                </a:solidFill>
                <a:latin typeface="Poppins" panose="020B0604020202020204" charset="0"/>
                <a:ea typeface="Poppins" panose="020B0604020202020204" charset="0"/>
                <a:cs typeface="Poppins" panose="020B060402020202020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472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B7BB-6C80-47F6-93E3-2B114E7D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9F499-90E6-4AC9-A0DF-FB2DBAB39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E10E7-FC84-4757-BCEF-3061980BC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D87F9-1004-4B97-9556-836C282D8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31C00F-CE57-435B-9843-9CD6A754B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6B98D9-52F5-48FF-A78B-EB4176FB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0B880A-C978-463E-85A0-C1A23F3A8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1FFE9-49F8-4540-A918-14C6257A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498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92AB7-5DAE-4920-BC1A-007EEE76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9634619E-1C22-44AE-9B59-60344601C3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4290" y="2800130"/>
            <a:ext cx="3063459" cy="11178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F66217BB-8F9B-4762-BD43-6CAFDFC0EAD5}"/>
              </a:ext>
            </a:extLst>
          </p:cNvPr>
          <p:cNvSpPr/>
          <p:nvPr/>
        </p:nvSpPr>
        <p:spPr>
          <a:xfrm>
            <a:off x="6045198" y="4051304"/>
            <a:ext cx="6146797" cy="114300"/>
          </a:xfrm>
          <a:prstGeom prst="rect">
            <a:avLst/>
          </a:prstGeom>
          <a:solidFill>
            <a:srgbClr val="E74C2D"/>
          </a:solidFill>
          <a:ln cap="flat">
            <a:noFill/>
            <a:prstDash val="solid"/>
          </a:ln>
        </p:spPr>
        <p:txBody>
          <a:bodyPr vert="horz" wrap="square" lIns="91416" tIns="45708" rIns="91416" bIns="45708" anchor="ctr" anchorCtr="1" compatLnSpc="1">
            <a:noAutofit/>
          </a:bodyPr>
          <a:lstStyle/>
          <a:p>
            <a:pPr marL="0" marR="0" lvl="0" indent="0" algn="ctr" defTabSz="914126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99" b="0" i="0" u="none" strike="noStrike" kern="0" cap="none" spc="0" baseline="0">
              <a:solidFill>
                <a:srgbClr val="FFFFFF"/>
              </a:solidFill>
              <a:uFillTx/>
              <a:latin typeface="Arial"/>
              <a:cs typeface="Arial" pitchFamily="34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2334AAC5-165A-45E6-A046-20CAD4ABFC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93827" y="4667719"/>
            <a:ext cx="4332290" cy="286234"/>
          </a:xfrm>
        </p:spPr>
        <p:txBody>
          <a:bodyPr lIns="91440" tIns="45720" rIns="91440" bIns="45720">
            <a:spAutoFit/>
          </a:bodyPr>
          <a:lstStyle>
            <a:lvl1pPr marL="228531" indent="-228531">
              <a:lnSpc>
                <a:spcPct val="90000"/>
              </a:lnSpc>
              <a:buNone/>
              <a:defRPr lang="en-US" cap="all" spc="300">
                <a:solidFill>
                  <a:srgbClr val="CDE3F5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presentation date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CC938EE6-A024-4A8A-B793-B0553A6194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55488" y="4946657"/>
            <a:ext cx="5377229" cy="1516066"/>
          </a:xfrm>
        </p:spPr>
        <p:txBody>
          <a:bodyPr/>
          <a:lstStyle>
            <a:lvl1pPr marL="342797" indent="-571329">
              <a:lnSpc>
                <a:spcPct val="90000"/>
              </a:lnSpc>
              <a:spcBef>
                <a:spcPts val="0"/>
              </a:spcBef>
              <a:buNone/>
              <a:defRPr lang="en-US" sz="3999" b="0">
                <a:solidFill>
                  <a:srgbClr val="FFFFFF"/>
                </a:solidFill>
                <a:latin typeface="Arial"/>
                <a:cs typeface="Arial" pitchFamily="34"/>
              </a:defRPr>
            </a:lvl1pPr>
            <a:lvl2pPr marL="342797" marR="0" lvl="0" indent="-571329" fontAlgn="auto">
              <a:spcBef>
                <a:spcPts val="0"/>
              </a:spcBef>
              <a:spcAft>
                <a:spcPts val="0"/>
              </a:spcAft>
              <a:buNone/>
              <a:tabLst/>
              <a:defRPr lang="en-US" sz="3999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cs typeface="Arial" pitchFamily="34"/>
              </a:defRPr>
            </a:lvl2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and Title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C48E5437-9BE8-42BC-8CBF-274588259F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07088" y="3359755"/>
            <a:ext cx="5426077" cy="526170"/>
          </a:xfrm>
        </p:spPr>
        <p:txBody>
          <a:bodyPr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799" spc="-150">
                <a:solidFill>
                  <a:srgbClr val="FFFFFF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Headline Title</a:t>
            </a:r>
          </a:p>
        </p:txBody>
      </p:sp>
    </p:spTree>
    <p:extLst>
      <p:ext uri="{BB962C8B-B14F-4D97-AF65-F5344CB8AC3E}">
        <p14:creationId xmlns:p14="http://schemas.microsoft.com/office/powerpoint/2010/main" val="3956590519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6CA78F-5F80-4B38-954B-2CFBFFFDE882}"/>
              </a:ext>
            </a:extLst>
          </p:cNvPr>
          <p:cNvSpPr/>
          <p:nvPr userDrawn="1"/>
        </p:nvSpPr>
        <p:spPr>
          <a:xfrm>
            <a:off x="11555231" y="0"/>
            <a:ext cx="63676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6920A-CA0A-440A-B89B-D0A900738D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42023" y="1828800"/>
            <a:ext cx="6937591" cy="4343400"/>
          </a:xfrm>
        </p:spPr>
        <p:txBody>
          <a:bodyPr numCol="2"/>
          <a:lstStyle>
            <a:lvl1pPr marL="365760" indent="-365760">
              <a:buClr>
                <a:schemeClr val="tx1"/>
              </a:buClr>
              <a:buFont typeface="+mj-lt"/>
              <a:buAutoNum type="arabicPeriod"/>
              <a:defRPr b="0"/>
            </a:lvl1pPr>
            <a:lvl2pPr marL="342900" indent="-342900">
              <a:buFont typeface="+mj-lt"/>
              <a:buAutoNum type="arabicPeriod"/>
              <a:defRPr/>
            </a:lvl2pPr>
            <a:lvl3pPr marL="517525" indent="-342900">
              <a:buFont typeface="+mj-lt"/>
              <a:buAutoNum type="arabicPeriod"/>
              <a:defRPr/>
            </a:lvl3pPr>
            <a:lvl4pPr marL="682625" indent="-342900">
              <a:buFont typeface="+mj-lt"/>
              <a:buAutoNum type="arabicPeriod"/>
              <a:defRPr/>
            </a:lvl4pPr>
            <a:lvl5pPr marL="855663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C769E4-F1F0-410E-8A65-B7BA27B4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23" y="912310"/>
            <a:ext cx="6937916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FB7D808-B18A-40C2-A394-71CFF8345D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579B13F-2545-4CBA-AB8D-7DE27099664D}"/>
              </a:ext>
            </a:extLst>
          </p:cNvPr>
          <p:cNvSpPr/>
          <p:nvPr userDrawn="1"/>
        </p:nvSpPr>
        <p:spPr>
          <a:xfrm>
            <a:off x="9270143" y="217489"/>
            <a:ext cx="2689889" cy="6412736"/>
          </a:xfrm>
          <a:custGeom>
            <a:avLst/>
            <a:gdLst>
              <a:gd name="connsiteX0" fmla="*/ 2659604 w 2689189"/>
              <a:gd name="connsiteY0" fmla="*/ 6383150 h 6412736"/>
              <a:gd name="connsiteX1" fmla="*/ 2689189 w 2689189"/>
              <a:gd name="connsiteY1" fmla="*/ 6383150 h 6412736"/>
              <a:gd name="connsiteX2" fmla="*/ 2689189 w 2689189"/>
              <a:gd name="connsiteY2" fmla="*/ 6412736 h 6412736"/>
              <a:gd name="connsiteX3" fmla="*/ 2659604 w 2689189"/>
              <a:gd name="connsiteY3" fmla="*/ 6412736 h 6412736"/>
              <a:gd name="connsiteX4" fmla="*/ 2393644 w 2689189"/>
              <a:gd name="connsiteY4" fmla="*/ 6383150 h 6412736"/>
              <a:gd name="connsiteX5" fmla="*/ 2423230 w 2689189"/>
              <a:gd name="connsiteY5" fmla="*/ 6383150 h 6412736"/>
              <a:gd name="connsiteX6" fmla="*/ 2423230 w 2689189"/>
              <a:gd name="connsiteY6" fmla="*/ 6412736 h 6412736"/>
              <a:gd name="connsiteX7" fmla="*/ 2393644 w 2689189"/>
              <a:gd name="connsiteY7" fmla="*/ 6412736 h 6412736"/>
              <a:gd name="connsiteX8" fmla="*/ 2127683 w 2689189"/>
              <a:gd name="connsiteY8" fmla="*/ 6383150 h 6412736"/>
              <a:gd name="connsiteX9" fmla="*/ 2157268 w 2689189"/>
              <a:gd name="connsiteY9" fmla="*/ 6383150 h 6412736"/>
              <a:gd name="connsiteX10" fmla="*/ 2157268 w 2689189"/>
              <a:gd name="connsiteY10" fmla="*/ 6412736 h 6412736"/>
              <a:gd name="connsiteX11" fmla="*/ 2127683 w 2689189"/>
              <a:gd name="connsiteY11" fmla="*/ 6412736 h 6412736"/>
              <a:gd name="connsiteX12" fmla="*/ 1861723 w 2689189"/>
              <a:gd name="connsiteY12" fmla="*/ 6383150 h 6412736"/>
              <a:gd name="connsiteX13" fmla="*/ 1891309 w 2689189"/>
              <a:gd name="connsiteY13" fmla="*/ 6383150 h 6412736"/>
              <a:gd name="connsiteX14" fmla="*/ 1891309 w 2689189"/>
              <a:gd name="connsiteY14" fmla="*/ 6412736 h 6412736"/>
              <a:gd name="connsiteX15" fmla="*/ 1861723 w 2689189"/>
              <a:gd name="connsiteY15" fmla="*/ 6412736 h 6412736"/>
              <a:gd name="connsiteX16" fmla="*/ 1595763 w 2689189"/>
              <a:gd name="connsiteY16" fmla="*/ 6383150 h 6412736"/>
              <a:gd name="connsiteX17" fmla="*/ 1625348 w 2689189"/>
              <a:gd name="connsiteY17" fmla="*/ 6383150 h 6412736"/>
              <a:gd name="connsiteX18" fmla="*/ 1625348 w 2689189"/>
              <a:gd name="connsiteY18" fmla="*/ 6412736 h 6412736"/>
              <a:gd name="connsiteX19" fmla="*/ 1595763 w 2689189"/>
              <a:gd name="connsiteY19" fmla="*/ 6412736 h 6412736"/>
              <a:gd name="connsiteX20" fmla="*/ 1329802 w 2689189"/>
              <a:gd name="connsiteY20" fmla="*/ 6383150 h 6412736"/>
              <a:gd name="connsiteX21" fmla="*/ 1359387 w 2689189"/>
              <a:gd name="connsiteY21" fmla="*/ 6383150 h 6412736"/>
              <a:gd name="connsiteX22" fmla="*/ 1359387 w 2689189"/>
              <a:gd name="connsiteY22" fmla="*/ 6412736 h 6412736"/>
              <a:gd name="connsiteX23" fmla="*/ 1329802 w 2689189"/>
              <a:gd name="connsiteY23" fmla="*/ 6412736 h 6412736"/>
              <a:gd name="connsiteX24" fmla="*/ 1063842 w 2689189"/>
              <a:gd name="connsiteY24" fmla="*/ 6383150 h 6412736"/>
              <a:gd name="connsiteX25" fmla="*/ 1093428 w 2689189"/>
              <a:gd name="connsiteY25" fmla="*/ 6383150 h 6412736"/>
              <a:gd name="connsiteX26" fmla="*/ 1093428 w 2689189"/>
              <a:gd name="connsiteY26" fmla="*/ 6412736 h 6412736"/>
              <a:gd name="connsiteX27" fmla="*/ 1063842 w 2689189"/>
              <a:gd name="connsiteY27" fmla="*/ 6412736 h 6412736"/>
              <a:gd name="connsiteX28" fmla="*/ 797881 w 2689189"/>
              <a:gd name="connsiteY28" fmla="*/ 6383150 h 6412736"/>
              <a:gd name="connsiteX29" fmla="*/ 827466 w 2689189"/>
              <a:gd name="connsiteY29" fmla="*/ 6383150 h 6412736"/>
              <a:gd name="connsiteX30" fmla="*/ 827466 w 2689189"/>
              <a:gd name="connsiteY30" fmla="*/ 6412736 h 6412736"/>
              <a:gd name="connsiteX31" fmla="*/ 797881 w 2689189"/>
              <a:gd name="connsiteY31" fmla="*/ 6412736 h 6412736"/>
              <a:gd name="connsiteX32" fmla="*/ 531921 w 2689189"/>
              <a:gd name="connsiteY32" fmla="*/ 6383150 h 6412736"/>
              <a:gd name="connsiteX33" fmla="*/ 561507 w 2689189"/>
              <a:gd name="connsiteY33" fmla="*/ 6383150 h 6412736"/>
              <a:gd name="connsiteX34" fmla="*/ 561507 w 2689189"/>
              <a:gd name="connsiteY34" fmla="*/ 6412736 h 6412736"/>
              <a:gd name="connsiteX35" fmla="*/ 531921 w 2689189"/>
              <a:gd name="connsiteY35" fmla="*/ 6412736 h 6412736"/>
              <a:gd name="connsiteX36" fmla="*/ 265961 w 2689189"/>
              <a:gd name="connsiteY36" fmla="*/ 6383150 h 6412736"/>
              <a:gd name="connsiteX37" fmla="*/ 295546 w 2689189"/>
              <a:gd name="connsiteY37" fmla="*/ 6383150 h 6412736"/>
              <a:gd name="connsiteX38" fmla="*/ 295546 w 2689189"/>
              <a:gd name="connsiteY38" fmla="*/ 6412736 h 6412736"/>
              <a:gd name="connsiteX39" fmla="*/ 265961 w 2689189"/>
              <a:gd name="connsiteY39" fmla="*/ 6412736 h 6412736"/>
              <a:gd name="connsiteX40" fmla="*/ 0 w 2689189"/>
              <a:gd name="connsiteY40" fmla="*/ 6383150 h 6412736"/>
              <a:gd name="connsiteX41" fmla="*/ 29585 w 2689189"/>
              <a:gd name="connsiteY41" fmla="*/ 6383150 h 6412736"/>
              <a:gd name="connsiteX42" fmla="*/ 29585 w 2689189"/>
              <a:gd name="connsiteY42" fmla="*/ 6412736 h 6412736"/>
              <a:gd name="connsiteX43" fmla="*/ 0 w 2689189"/>
              <a:gd name="connsiteY43" fmla="*/ 6412736 h 6412736"/>
              <a:gd name="connsiteX44" fmla="*/ 2659604 w 2689189"/>
              <a:gd name="connsiteY44" fmla="*/ 6117190 h 6412736"/>
              <a:gd name="connsiteX45" fmla="*/ 2689189 w 2689189"/>
              <a:gd name="connsiteY45" fmla="*/ 6117190 h 6412736"/>
              <a:gd name="connsiteX46" fmla="*/ 2689189 w 2689189"/>
              <a:gd name="connsiteY46" fmla="*/ 6146775 h 6412736"/>
              <a:gd name="connsiteX47" fmla="*/ 2659604 w 2689189"/>
              <a:gd name="connsiteY47" fmla="*/ 6146775 h 6412736"/>
              <a:gd name="connsiteX48" fmla="*/ 2393644 w 2689189"/>
              <a:gd name="connsiteY48" fmla="*/ 6117190 h 6412736"/>
              <a:gd name="connsiteX49" fmla="*/ 2423230 w 2689189"/>
              <a:gd name="connsiteY49" fmla="*/ 6117190 h 6412736"/>
              <a:gd name="connsiteX50" fmla="*/ 2423230 w 2689189"/>
              <a:gd name="connsiteY50" fmla="*/ 6146775 h 6412736"/>
              <a:gd name="connsiteX51" fmla="*/ 2393644 w 2689189"/>
              <a:gd name="connsiteY51" fmla="*/ 6146775 h 6412736"/>
              <a:gd name="connsiteX52" fmla="*/ 2127683 w 2689189"/>
              <a:gd name="connsiteY52" fmla="*/ 6117190 h 6412736"/>
              <a:gd name="connsiteX53" fmla="*/ 2157268 w 2689189"/>
              <a:gd name="connsiteY53" fmla="*/ 6117190 h 6412736"/>
              <a:gd name="connsiteX54" fmla="*/ 2157268 w 2689189"/>
              <a:gd name="connsiteY54" fmla="*/ 6146775 h 6412736"/>
              <a:gd name="connsiteX55" fmla="*/ 2127683 w 2689189"/>
              <a:gd name="connsiteY55" fmla="*/ 6146775 h 6412736"/>
              <a:gd name="connsiteX56" fmla="*/ 1861723 w 2689189"/>
              <a:gd name="connsiteY56" fmla="*/ 6117190 h 6412736"/>
              <a:gd name="connsiteX57" fmla="*/ 1891309 w 2689189"/>
              <a:gd name="connsiteY57" fmla="*/ 6117190 h 6412736"/>
              <a:gd name="connsiteX58" fmla="*/ 1891309 w 2689189"/>
              <a:gd name="connsiteY58" fmla="*/ 6146775 h 6412736"/>
              <a:gd name="connsiteX59" fmla="*/ 1861723 w 2689189"/>
              <a:gd name="connsiteY59" fmla="*/ 6146775 h 6412736"/>
              <a:gd name="connsiteX60" fmla="*/ 1595763 w 2689189"/>
              <a:gd name="connsiteY60" fmla="*/ 6117190 h 6412736"/>
              <a:gd name="connsiteX61" fmla="*/ 1625348 w 2689189"/>
              <a:gd name="connsiteY61" fmla="*/ 6117190 h 6412736"/>
              <a:gd name="connsiteX62" fmla="*/ 1625348 w 2689189"/>
              <a:gd name="connsiteY62" fmla="*/ 6146775 h 6412736"/>
              <a:gd name="connsiteX63" fmla="*/ 1595763 w 2689189"/>
              <a:gd name="connsiteY63" fmla="*/ 6146775 h 6412736"/>
              <a:gd name="connsiteX64" fmla="*/ 1329802 w 2689189"/>
              <a:gd name="connsiteY64" fmla="*/ 6117190 h 6412736"/>
              <a:gd name="connsiteX65" fmla="*/ 1359387 w 2689189"/>
              <a:gd name="connsiteY65" fmla="*/ 6117190 h 6412736"/>
              <a:gd name="connsiteX66" fmla="*/ 1359387 w 2689189"/>
              <a:gd name="connsiteY66" fmla="*/ 6146775 h 6412736"/>
              <a:gd name="connsiteX67" fmla="*/ 1329802 w 2689189"/>
              <a:gd name="connsiteY67" fmla="*/ 6146775 h 6412736"/>
              <a:gd name="connsiteX68" fmla="*/ 1063842 w 2689189"/>
              <a:gd name="connsiteY68" fmla="*/ 6117190 h 6412736"/>
              <a:gd name="connsiteX69" fmla="*/ 1093428 w 2689189"/>
              <a:gd name="connsiteY69" fmla="*/ 6117190 h 6412736"/>
              <a:gd name="connsiteX70" fmla="*/ 1093428 w 2689189"/>
              <a:gd name="connsiteY70" fmla="*/ 6146775 h 6412736"/>
              <a:gd name="connsiteX71" fmla="*/ 1063842 w 2689189"/>
              <a:gd name="connsiteY71" fmla="*/ 6146775 h 6412736"/>
              <a:gd name="connsiteX72" fmla="*/ 797881 w 2689189"/>
              <a:gd name="connsiteY72" fmla="*/ 6117190 h 6412736"/>
              <a:gd name="connsiteX73" fmla="*/ 827466 w 2689189"/>
              <a:gd name="connsiteY73" fmla="*/ 6117190 h 6412736"/>
              <a:gd name="connsiteX74" fmla="*/ 827466 w 2689189"/>
              <a:gd name="connsiteY74" fmla="*/ 6146775 h 6412736"/>
              <a:gd name="connsiteX75" fmla="*/ 797881 w 2689189"/>
              <a:gd name="connsiteY75" fmla="*/ 6146775 h 6412736"/>
              <a:gd name="connsiteX76" fmla="*/ 531921 w 2689189"/>
              <a:gd name="connsiteY76" fmla="*/ 6117190 h 6412736"/>
              <a:gd name="connsiteX77" fmla="*/ 561507 w 2689189"/>
              <a:gd name="connsiteY77" fmla="*/ 6117190 h 6412736"/>
              <a:gd name="connsiteX78" fmla="*/ 561507 w 2689189"/>
              <a:gd name="connsiteY78" fmla="*/ 6146775 h 6412736"/>
              <a:gd name="connsiteX79" fmla="*/ 531921 w 2689189"/>
              <a:gd name="connsiteY79" fmla="*/ 6146775 h 6412736"/>
              <a:gd name="connsiteX80" fmla="*/ 265961 w 2689189"/>
              <a:gd name="connsiteY80" fmla="*/ 6117190 h 6412736"/>
              <a:gd name="connsiteX81" fmla="*/ 295546 w 2689189"/>
              <a:gd name="connsiteY81" fmla="*/ 6117190 h 6412736"/>
              <a:gd name="connsiteX82" fmla="*/ 295546 w 2689189"/>
              <a:gd name="connsiteY82" fmla="*/ 6146775 h 6412736"/>
              <a:gd name="connsiteX83" fmla="*/ 265961 w 2689189"/>
              <a:gd name="connsiteY83" fmla="*/ 6146775 h 6412736"/>
              <a:gd name="connsiteX84" fmla="*/ 0 w 2689189"/>
              <a:gd name="connsiteY84" fmla="*/ 6117190 h 6412736"/>
              <a:gd name="connsiteX85" fmla="*/ 29585 w 2689189"/>
              <a:gd name="connsiteY85" fmla="*/ 6117190 h 6412736"/>
              <a:gd name="connsiteX86" fmla="*/ 29585 w 2689189"/>
              <a:gd name="connsiteY86" fmla="*/ 6146775 h 6412736"/>
              <a:gd name="connsiteX87" fmla="*/ 0 w 2689189"/>
              <a:gd name="connsiteY87" fmla="*/ 6146775 h 6412736"/>
              <a:gd name="connsiteX88" fmla="*/ 2659604 w 2689189"/>
              <a:gd name="connsiteY88" fmla="*/ 5851229 h 6412736"/>
              <a:gd name="connsiteX89" fmla="*/ 2689189 w 2689189"/>
              <a:gd name="connsiteY89" fmla="*/ 5851229 h 6412736"/>
              <a:gd name="connsiteX90" fmla="*/ 2689189 w 2689189"/>
              <a:gd name="connsiteY90" fmla="*/ 5880814 h 6412736"/>
              <a:gd name="connsiteX91" fmla="*/ 2659604 w 2689189"/>
              <a:gd name="connsiteY91" fmla="*/ 5880814 h 6412736"/>
              <a:gd name="connsiteX92" fmla="*/ 2393644 w 2689189"/>
              <a:gd name="connsiteY92" fmla="*/ 5851229 h 6412736"/>
              <a:gd name="connsiteX93" fmla="*/ 2423230 w 2689189"/>
              <a:gd name="connsiteY93" fmla="*/ 5851229 h 6412736"/>
              <a:gd name="connsiteX94" fmla="*/ 2423230 w 2689189"/>
              <a:gd name="connsiteY94" fmla="*/ 5880814 h 6412736"/>
              <a:gd name="connsiteX95" fmla="*/ 2393644 w 2689189"/>
              <a:gd name="connsiteY95" fmla="*/ 5880814 h 6412736"/>
              <a:gd name="connsiteX96" fmla="*/ 2127683 w 2689189"/>
              <a:gd name="connsiteY96" fmla="*/ 5851229 h 6412736"/>
              <a:gd name="connsiteX97" fmla="*/ 2157268 w 2689189"/>
              <a:gd name="connsiteY97" fmla="*/ 5851229 h 6412736"/>
              <a:gd name="connsiteX98" fmla="*/ 2157268 w 2689189"/>
              <a:gd name="connsiteY98" fmla="*/ 5880814 h 6412736"/>
              <a:gd name="connsiteX99" fmla="*/ 2127683 w 2689189"/>
              <a:gd name="connsiteY99" fmla="*/ 5880814 h 6412736"/>
              <a:gd name="connsiteX100" fmla="*/ 1861723 w 2689189"/>
              <a:gd name="connsiteY100" fmla="*/ 5851229 h 6412736"/>
              <a:gd name="connsiteX101" fmla="*/ 1891309 w 2689189"/>
              <a:gd name="connsiteY101" fmla="*/ 5851229 h 6412736"/>
              <a:gd name="connsiteX102" fmla="*/ 1891309 w 2689189"/>
              <a:gd name="connsiteY102" fmla="*/ 5880814 h 6412736"/>
              <a:gd name="connsiteX103" fmla="*/ 1861723 w 2689189"/>
              <a:gd name="connsiteY103" fmla="*/ 5880814 h 6412736"/>
              <a:gd name="connsiteX104" fmla="*/ 1595763 w 2689189"/>
              <a:gd name="connsiteY104" fmla="*/ 5851229 h 6412736"/>
              <a:gd name="connsiteX105" fmla="*/ 1625348 w 2689189"/>
              <a:gd name="connsiteY105" fmla="*/ 5851229 h 6412736"/>
              <a:gd name="connsiteX106" fmla="*/ 1625348 w 2689189"/>
              <a:gd name="connsiteY106" fmla="*/ 5880814 h 6412736"/>
              <a:gd name="connsiteX107" fmla="*/ 1595763 w 2689189"/>
              <a:gd name="connsiteY107" fmla="*/ 5880814 h 6412736"/>
              <a:gd name="connsiteX108" fmla="*/ 1329802 w 2689189"/>
              <a:gd name="connsiteY108" fmla="*/ 5851229 h 6412736"/>
              <a:gd name="connsiteX109" fmla="*/ 1359387 w 2689189"/>
              <a:gd name="connsiteY109" fmla="*/ 5851229 h 6412736"/>
              <a:gd name="connsiteX110" fmla="*/ 1359387 w 2689189"/>
              <a:gd name="connsiteY110" fmla="*/ 5880814 h 6412736"/>
              <a:gd name="connsiteX111" fmla="*/ 1329802 w 2689189"/>
              <a:gd name="connsiteY111" fmla="*/ 5880814 h 6412736"/>
              <a:gd name="connsiteX112" fmla="*/ 1063842 w 2689189"/>
              <a:gd name="connsiteY112" fmla="*/ 5851229 h 6412736"/>
              <a:gd name="connsiteX113" fmla="*/ 1093428 w 2689189"/>
              <a:gd name="connsiteY113" fmla="*/ 5851229 h 6412736"/>
              <a:gd name="connsiteX114" fmla="*/ 1093428 w 2689189"/>
              <a:gd name="connsiteY114" fmla="*/ 5880814 h 6412736"/>
              <a:gd name="connsiteX115" fmla="*/ 1063842 w 2689189"/>
              <a:gd name="connsiteY115" fmla="*/ 5880814 h 6412736"/>
              <a:gd name="connsiteX116" fmla="*/ 797881 w 2689189"/>
              <a:gd name="connsiteY116" fmla="*/ 5851229 h 6412736"/>
              <a:gd name="connsiteX117" fmla="*/ 827466 w 2689189"/>
              <a:gd name="connsiteY117" fmla="*/ 5851229 h 6412736"/>
              <a:gd name="connsiteX118" fmla="*/ 827466 w 2689189"/>
              <a:gd name="connsiteY118" fmla="*/ 5880814 h 6412736"/>
              <a:gd name="connsiteX119" fmla="*/ 797881 w 2689189"/>
              <a:gd name="connsiteY119" fmla="*/ 5880814 h 6412736"/>
              <a:gd name="connsiteX120" fmla="*/ 531921 w 2689189"/>
              <a:gd name="connsiteY120" fmla="*/ 5851229 h 6412736"/>
              <a:gd name="connsiteX121" fmla="*/ 561507 w 2689189"/>
              <a:gd name="connsiteY121" fmla="*/ 5851229 h 6412736"/>
              <a:gd name="connsiteX122" fmla="*/ 561507 w 2689189"/>
              <a:gd name="connsiteY122" fmla="*/ 5880814 h 6412736"/>
              <a:gd name="connsiteX123" fmla="*/ 531921 w 2689189"/>
              <a:gd name="connsiteY123" fmla="*/ 5880814 h 6412736"/>
              <a:gd name="connsiteX124" fmla="*/ 265961 w 2689189"/>
              <a:gd name="connsiteY124" fmla="*/ 5851229 h 6412736"/>
              <a:gd name="connsiteX125" fmla="*/ 295546 w 2689189"/>
              <a:gd name="connsiteY125" fmla="*/ 5851229 h 6412736"/>
              <a:gd name="connsiteX126" fmla="*/ 295546 w 2689189"/>
              <a:gd name="connsiteY126" fmla="*/ 5880814 h 6412736"/>
              <a:gd name="connsiteX127" fmla="*/ 265961 w 2689189"/>
              <a:gd name="connsiteY127" fmla="*/ 5880814 h 6412736"/>
              <a:gd name="connsiteX128" fmla="*/ 0 w 2689189"/>
              <a:gd name="connsiteY128" fmla="*/ 5851229 h 6412736"/>
              <a:gd name="connsiteX129" fmla="*/ 29585 w 2689189"/>
              <a:gd name="connsiteY129" fmla="*/ 5851229 h 6412736"/>
              <a:gd name="connsiteX130" fmla="*/ 29585 w 2689189"/>
              <a:gd name="connsiteY130" fmla="*/ 5880814 h 6412736"/>
              <a:gd name="connsiteX131" fmla="*/ 0 w 2689189"/>
              <a:gd name="connsiteY131" fmla="*/ 5880814 h 6412736"/>
              <a:gd name="connsiteX132" fmla="*/ 2659604 w 2689189"/>
              <a:gd name="connsiteY132" fmla="*/ 5585269 h 6412736"/>
              <a:gd name="connsiteX133" fmla="*/ 2689189 w 2689189"/>
              <a:gd name="connsiteY133" fmla="*/ 5585269 h 6412736"/>
              <a:gd name="connsiteX134" fmla="*/ 2689189 w 2689189"/>
              <a:gd name="connsiteY134" fmla="*/ 5614854 h 6412736"/>
              <a:gd name="connsiteX135" fmla="*/ 2659604 w 2689189"/>
              <a:gd name="connsiteY135" fmla="*/ 5614854 h 6412736"/>
              <a:gd name="connsiteX136" fmla="*/ 2393644 w 2689189"/>
              <a:gd name="connsiteY136" fmla="*/ 5585269 h 6412736"/>
              <a:gd name="connsiteX137" fmla="*/ 2423230 w 2689189"/>
              <a:gd name="connsiteY137" fmla="*/ 5585269 h 6412736"/>
              <a:gd name="connsiteX138" fmla="*/ 2423230 w 2689189"/>
              <a:gd name="connsiteY138" fmla="*/ 5614854 h 6412736"/>
              <a:gd name="connsiteX139" fmla="*/ 2393644 w 2689189"/>
              <a:gd name="connsiteY139" fmla="*/ 5614854 h 6412736"/>
              <a:gd name="connsiteX140" fmla="*/ 2127683 w 2689189"/>
              <a:gd name="connsiteY140" fmla="*/ 5585269 h 6412736"/>
              <a:gd name="connsiteX141" fmla="*/ 2157268 w 2689189"/>
              <a:gd name="connsiteY141" fmla="*/ 5585269 h 6412736"/>
              <a:gd name="connsiteX142" fmla="*/ 2157268 w 2689189"/>
              <a:gd name="connsiteY142" fmla="*/ 5614854 h 6412736"/>
              <a:gd name="connsiteX143" fmla="*/ 2127683 w 2689189"/>
              <a:gd name="connsiteY143" fmla="*/ 5614854 h 6412736"/>
              <a:gd name="connsiteX144" fmla="*/ 1861723 w 2689189"/>
              <a:gd name="connsiteY144" fmla="*/ 5585269 h 6412736"/>
              <a:gd name="connsiteX145" fmla="*/ 1891309 w 2689189"/>
              <a:gd name="connsiteY145" fmla="*/ 5585269 h 6412736"/>
              <a:gd name="connsiteX146" fmla="*/ 1891309 w 2689189"/>
              <a:gd name="connsiteY146" fmla="*/ 5614854 h 6412736"/>
              <a:gd name="connsiteX147" fmla="*/ 1861723 w 2689189"/>
              <a:gd name="connsiteY147" fmla="*/ 5614854 h 6412736"/>
              <a:gd name="connsiteX148" fmla="*/ 1595763 w 2689189"/>
              <a:gd name="connsiteY148" fmla="*/ 5585269 h 6412736"/>
              <a:gd name="connsiteX149" fmla="*/ 1625348 w 2689189"/>
              <a:gd name="connsiteY149" fmla="*/ 5585269 h 6412736"/>
              <a:gd name="connsiteX150" fmla="*/ 1625348 w 2689189"/>
              <a:gd name="connsiteY150" fmla="*/ 5614854 h 6412736"/>
              <a:gd name="connsiteX151" fmla="*/ 1595763 w 2689189"/>
              <a:gd name="connsiteY151" fmla="*/ 5614854 h 6412736"/>
              <a:gd name="connsiteX152" fmla="*/ 1329802 w 2689189"/>
              <a:gd name="connsiteY152" fmla="*/ 5585269 h 6412736"/>
              <a:gd name="connsiteX153" fmla="*/ 1359387 w 2689189"/>
              <a:gd name="connsiteY153" fmla="*/ 5585269 h 6412736"/>
              <a:gd name="connsiteX154" fmla="*/ 1359387 w 2689189"/>
              <a:gd name="connsiteY154" fmla="*/ 5614854 h 6412736"/>
              <a:gd name="connsiteX155" fmla="*/ 1329802 w 2689189"/>
              <a:gd name="connsiteY155" fmla="*/ 5614854 h 6412736"/>
              <a:gd name="connsiteX156" fmla="*/ 1063842 w 2689189"/>
              <a:gd name="connsiteY156" fmla="*/ 5585269 h 6412736"/>
              <a:gd name="connsiteX157" fmla="*/ 1093428 w 2689189"/>
              <a:gd name="connsiteY157" fmla="*/ 5585269 h 6412736"/>
              <a:gd name="connsiteX158" fmla="*/ 1093428 w 2689189"/>
              <a:gd name="connsiteY158" fmla="*/ 5614854 h 6412736"/>
              <a:gd name="connsiteX159" fmla="*/ 1063842 w 2689189"/>
              <a:gd name="connsiteY159" fmla="*/ 5614854 h 6412736"/>
              <a:gd name="connsiteX160" fmla="*/ 797881 w 2689189"/>
              <a:gd name="connsiteY160" fmla="*/ 5585269 h 6412736"/>
              <a:gd name="connsiteX161" fmla="*/ 827466 w 2689189"/>
              <a:gd name="connsiteY161" fmla="*/ 5585269 h 6412736"/>
              <a:gd name="connsiteX162" fmla="*/ 827466 w 2689189"/>
              <a:gd name="connsiteY162" fmla="*/ 5614854 h 6412736"/>
              <a:gd name="connsiteX163" fmla="*/ 797881 w 2689189"/>
              <a:gd name="connsiteY163" fmla="*/ 5614854 h 6412736"/>
              <a:gd name="connsiteX164" fmla="*/ 531921 w 2689189"/>
              <a:gd name="connsiteY164" fmla="*/ 5585269 h 6412736"/>
              <a:gd name="connsiteX165" fmla="*/ 561507 w 2689189"/>
              <a:gd name="connsiteY165" fmla="*/ 5585269 h 6412736"/>
              <a:gd name="connsiteX166" fmla="*/ 561507 w 2689189"/>
              <a:gd name="connsiteY166" fmla="*/ 5614854 h 6412736"/>
              <a:gd name="connsiteX167" fmla="*/ 531921 w 2689189"/>
              <a:gd name="connsiteY167" fmla="*/ 5614854 h 6412736"/>
              <a:gd name="connsiteX168" fmla="*/ 265961 w 2689189"/>
              <a:gd name="connsiteY168" fmla="*/ 5585269 h 6412736"/>
              <a:gd name="connsiteX169" fmla="*/ 295546 w 2689189"/>
              <a:gd name="connsiteY169" fmla="*/ 5585269 h 6412736"/>
              <a:gd name="connsiteX170" fmla="*/ 295546 w 2689189"/>
              <a:gd name="connsiteY170" fmla="*/ 5614854 h 6412736"/>
              <a:gd name="connsiteX171" fmla="*/ 265961 w 2689189"/>
              <a:gd name="connsiteY171" fmla="*/ 5614854 h 6412736"/>
              <a:gd name="connsiteX172" fmla="*/ 0 w 2689189"/>
              <a:gd name="connsiteY172" fmla="*/ 5585269 h 6412736"/>
              <a:gd name="connsiteX173" fmla="*/ 29585 w 2689189"/>
              <a:gd name="connsiteY173" fmla="*/ 5585269 h 6412736"/>
              <a:gd name="connsiteX174" fmla="*/ 29585 w 2689189"/>
              <a:gd name="connsiteY174" fmla="*/ 5614854 h 6412736"/>
              <a:gd name="connsiteX175" fmla="*/ 0 w 2689189"/>
              <a:gd name="connsiteY175" fmla="*/ 5614854 h 6412736"/>
              <a:gd name="connsiteX176" fmla="*/ 2659604 w 2689189"/>
              <a:gd name="connsiteY176" fmla="*/ 5319309 h 6412736"/>
              <a:gd name="connsiteX177" fmla="*/ 2689189 w 2689189"/>
              <a:gd name="connsiteY177" fmla="*/ 5319309 h 6412736"/>
              <a:gd name="connsiteX178" fmla="*/ 2689189 w 2689189"/>
              <a:gd name="connsiteY178" fmla="*/ 5348895 h 6412736"/>
              <a:gd name="connsiteX179" fmla="*/ 2659604 w 2689189"/>
              <a:gd name="connsiteY179" fmla="*/ 5348895 h 6412736"/>
              <a:gd name="connsiteX180" fmla="*/ 2393644 w 2689189"/>
              <a:gd name="connsiteY180" fmla="*/ 5319309 h 6412736"/>
              <a:gd name="connsiteX181" fmla="*/ 2423230 w 2689189"/>
              <a:gd name="connsiteY181" fmla="*/ 5319309 h 6412736"/>
              <a:gd name="connsiteX182" fmla="*/ 2423230 w 2689189"/>
              <a:gd name="connsiteY182" fmla="*/ 5348895 h 6412736"/>
              <a:gd name="connsiteX183" fmla="*/ 2393644 w 2689189"/>
              <a:gd name="connsiteY183" fmla="*/ 5348895 h 6412736"/>
              <a:gd name="connsiteX184" fmla="*/ 2127683 w 2689189"/>
              <a:gd name="connsiteY184" fmla="*/ 5319309 h 6412736"/>
              <a:gd name="connsiteX185" fmla="*/ 2157268 w 2689189"/>
              <a:gd name="connsiteY185" fmla="*/ 5319309 h 6412736"/>
              <a:gd name="connsiteX186" fmla="*/ 2157268 w 2689189"/>
              <a:gd name="connsiteY186" fmla="*/ 5348895 h 6412736"/>
              <a:gd name="connsiteX187" fmla="*/ 2127683 w 2689189"/>
              <a:gd name="connsiteY187" fmla="*/ 5348895 h 6412736"/>
              <a:gd name="connsiteX188" fmla="*/ 1861723 w 2689189"/>
              <a:gd name="connsiteY188" fmla="*/ 5319309 h 6412736"/>
              <a:gd name="connsiteX189" fmla="*/ 1891309 w 2689189"/>
              <a:gd name="connsiteY189" fmla="*/ 5319309 h 6412736"/>
              <a:gd name="connsiteX190" fmla="*/ 1891309 w 2689189"/>
              <a:gd name="connsiteY190" fmla="*/ 5348895 h 6412736"/>
              <a:gd name="connsiteX191" fmla="*/ 1861723 w 2689189"/>
              <a:gd name="connsiteY191" fmla="*/ 5348895 h 6412736"/>
              <a:gd name="connsiteX192" fmla="*/ 1595763 w 2689189"/>
              <a:gd name="connsiteY192" fmla="*/ 5319309 h 6412736"/>
              <a:gd name="connsiteX193" fmla="*/ 1625348 w 2689189"/>
              <a:gd name="connsiteY193" fmla="*/ 5319309 h 6412736"/>
              <a:gd name="connsiteX194" fmla="*/ 1625348 w 2689189"/>
              <a:gd name="connsiteY194" fmla="*/ 5348895 h 6412736"/>
              <a:gd name="connsiteX195" fmla="*/ 1595763 w 2689189"/>
              <a:gd name="connsiteY195" fmla="*/ 5348895 h 6412736"/>
              <a:gd name="connsiteX196" fmla="*/ 1329802 w 2689189"/>
              <a:gd name="connsiteY196" fmla="*/ 5319309 h 6412736"/>
              <a:gd name="connsiteX197" fmla="*/ 1359387 w 2689189"/>
              <a:gd name="connsiteY197" fmla="*/ 5319309 h 6412736"/>
              <a:gd name="connsiteX198" fmla="*/ 1359387 w 2689189"/>
              <a:gd name="connsiteY198" fmla="*/ 5348895 h 6412736"/>
              <a:gd name="connsiteX199" fmla="*/ 1329802 w 2689189"/>
              <a:gd name="connsiteY199" fmla="*/ 5348895 h 6412736"/>
              <a:gd name="connsiteX200" fmla="*/ 1063842 w 2689189"/>
              <a:gd name="connsiteY200" fmla="*/ 5319309 h 6412736"/>
              <a:gd name="connsiteX201" fmla="*/ 1093428 w 2689189"/>
              <a:gd name="connsiteY201" fmla="*/ 5319309 h 6412736"/>
              <a:gd name="connsiteX202" fmla="*/ 1093428 w 2689189"/>
              <a:gd name="connsiteY202" fmla="*/ 5348895 h 6412736"/>
              <a:gd name="connsiteX203" fmla="*/ 1063842 w 2689189"/>
              <a:gd name="connsiteY203" fmla="*/ 5348895 h 6412736"/>
              <a:gd name="connsiteX204" fmla="*/ 797881 w 2689189"/>
              <a:gd name="connsiteY204" fmla="*/ 5319309 h 6412736"/>
              <a:gd name="connsiteX205" fmla="*/ 827466 w 2689189"/>
              <a:gd name="connsiteY205" fmla="*/ 5319309 h 6412736"/>
              <a:gd name="connsiteX206" fmla="*/ 827466 w 2689189"/>
              <a:gd name="connsiteY206" fmla="*/ 5348895 h 6412736"/>
              <a:gd name="connsiteX207" fmla="*/ 797881 w 2689189"/>
              <a:gd name="connsiteY207" fmla="*/ 5348895 h 6412736"/>
              <a:gd name="connsiteX208" fmla="*/ 531921 w 2689189"/>
              <a:gd name="connsiteY208" fmla="*/ 5319309 h 6412736"/>
              <a:gd name="connsiteX209" fmla="*/ 561507 w 2689189"/>
              <a:gd name="connsiteY209" fmla="*/ 5319309 h 6412736"/>
              <a:gd name="connsiteX210" fmla="*/ 561507 w 2689189"/>
              <a:gd name="connsiteY210" fmla="*/ 5348895 h 6412736"/>
              <a:gd name="connsiteX211" fmla="*/ 531921 w 2689189"/>
              <a:gd name="connsiteY211" fmla="*/ 5348895 h 6412736"/>
              <a:gd name="connsiteX212" fmla="*/ 265961 w 2689189"/>
              <a:gd name="connsiteY212" fmla="*/ 5319309 h 6412736"/>
              <a:gd name="connsiteX213" fmla="*/ 295546 w 2689189"/>
              <a:gd name="connsiteY213" fmla="*/ 5319309 h 6412736"/>
              <a:gd name="connsiteX214" fmla="*/ 295546 w 2689189"/>
              <a:gd name="connsiteY214" fmla="*/ 5348895 h 6412736"/>
              <a:gd name="connsiteX215" fmla="*/ 265961 w 2689189"/>
              <a:gd name="connsiteY215" fmla="*/ 5348895 h 6412736"/>
              <a:gd name="connsiteX216" fmla="*/ 0 w 2689189"/>
              <a:gd name="connsiteY216" fmla="*/ 5319309 h 6412736"/>
              <a:gd name="connsiteX217" fmla="*/ 29585 w 2689189"/>
              <a:gd name="connsiteY217" fmla="*/ 5319309 h 6412736"/>
              <a:gd name="connsiteX218" fmla="*/ 29585 w 2689189"/>
              <a:gd name="connsiteY218" fmla="*/ 5348895 h 6412736"/>
              <a:gd name="connsiteX219" fmla="*/ 0 w 2689189"/>
              <a:gd name="connsiteY219" fmla="*/ 5348895 h 6412736"/>
              <a:gd name="connsiteX220" fmla="*/ 2659604 w 2689189"/>
              <a:gd name="connsiteY220" fmla="*/ 5053348 h 6412736"/>
              <a:gd name="connsiteX221" fmla="*/ 2689189 w 2689189"/>
              <a:gd name="connsiteY221" fmla="*/ 5053348 h 6412736"/>
              <a:gd name="connsiteX222" fmla="*/ 2689189 w 2689189"/>
              <a:gd name="connsiteY222" fmla="*/ 5082933 h 6412736"/>
              <a:gd name="connsiteX223" fmla="*/ 2659604 w 2689189"/>
              <a:gd name="connsiteY223" fmla="*/ 5082933 h 6412736"/>
              <a:gd name="connsiteX224" fmla="*/ 2393644 w 2689189"/>
              <a:gd name="connsiteY224" fmla="*/ 5053348 h 6412736"/>
              <a:gd name="connsiteX225" fmla="*/ 2423230 w 2689189"/>
              <a:gd name="connsiteY225" fmla="*/ 5053348 h 6412736"/>
              <a:gd name="connsiteX226" fmla="*/ 2423230 w 2689189"/>
              <a:gd name="connsiteY226" fmla="*/ 5082933 h 6412736"/>
              <a:gd name="connsiteX227" fmla="*/ 2393644 w 2689189"/>
              <a:gd name="connsiteY227" fmla="*/ 5082933 h 6412736"/>
              <a:gd name="connsiteX228" fmla="*/ 2127683 w 2689189"/>
              <a:gd name="connsiteY228" fmla="*/ 5053348 h 6412736"/>
              <a:gd name="connsiteX229" fmla="*/ 2157268 w 2689189"/>
              <a:gd name="connsiteY229" fmla="*/ 5053348 h 6412736"/>
              <a:gd name="connsiteX230" fmla="*/ 2157268 w 2689189"/>
              <a:gd name="connsiteY230" fmla="*/ 5082933 h 6412736"/>
              <a:gd name="connsiteX231" fmla="*/ 2127683 w 2689189"/>
              <a:gd name="connsiteY231" fmla="*/ 5082933 h 6412736"/>
              <a:gd name="connsiteX232" fmla="*/ 1861723 w 2689189"/>
              <a:gd name="connsiteY232" fmla="*/ 5053348 h 6412736"/>
              <a:gd name="connsiteX233" fmla="*/ 1891309 w 2689189"/>
              <a:gd name="connsiteY233" fmla="*/ 5053348 h 6412736"/>
              <a:gd name="connsiteX234" fmla="*/ 1891309 w 2689189"/>
              <a:gd name="connsiteY234" fmla="*/ 5082933 h 6412736"/>
              <a:gd name="connsiteX235" fmla="*/ 1861723 w 2689189"/>
              <a:gd name="connsiteY235" fmla="*/ 5082933 h 6412736"/>
              <a:gd name="connsiteX236" fmla="*/ 1595763 w 2689189"/>
              <a:gd name="connsiteY236" fmla="*/ 5053348 h 6412736"/>
              <a:gd name="connsiteX237" fmla="*/ 1625348 w 2689189"/>
              <a:gd name="connsiteY237" fmla="*/ 5053348 h 6412736"/>
              <a:gd name="connsiteX238" fmla="*/ 1625348 w 2689189"/>
              <a:gd name="connsiteY238" fmla="*/ 5082933 h 6412736"/>
              <a:gd name="connsiteX239" fmla="*/ 1595763 w 2689189"/>
              <a:gd name="connsiteY239" fmla="*/ 5082933 h 6412736"/>
              <a:gd name="connsiteX240" fmla="*/ 1329802 w 2689189"/>
              <a:gd name="connsiteY240" fmla="*/ 5053348 h 6412736"/>
              <a:gd name="connsiteX241" fmla="*/ 1359387 w 2689189"/>
              <a:gd name="connsiteY241" fmla="*/ 5053348 h 6412736"/>
              <a:gd name="connsiteX242" fmla="*/ 1359387 w 2689189"/>
              <a:gd name="connsiteY242" fmla="*/ 5082933 h 6412736"/>
              <a:gd name="connsiteX243" fmla="*/ 1329802 w 2689189"/>
              <a:gd name="connsiteY243" fmla="*/ 5082933 h 6412736"/>
              <a:gd name="connsiteX244" fmla="*/ 1063842 w 2689189"/>
              <a:gd name="connsiteY244" fmla="*/ 5053348 h 6412736"/>
              <a:gd name="connsiteX245" fmla="*/ 1093428 w 2689189"/>
              <a:gd name="connsiteY245" fmla="*/ 5053348 h 6412736"/>
              <a:gd name="connsiteX246" fmla="*/ 1093428 w 2689189"/>
              <a:gd name="connsiteY246" fmla="*/ 5082933 h 6412736"/>
              <a:gd name="connsiteX247" fmla="*/ 1063842 w 2689189"/>
              <a:gd name="connsiteY247" fmla="*/ 5082933 h 6412736"/>
              <a:gd name="connsiteX248" fmla="*/ 797881 w 2689189"/>
              <a:gd name="connsiteY248" fmla="*/ 5053348 h 6412736"/>
              <a:gd name="connsiteX249" fmla="*/ 827466 w 2689189"/>
              <a:gd name="connsiteY249" fmla="*/ 5053348 h 6412736"/>
              <a:gd name="connsiteX250" fmla="*/ 827466 w 2689189"/>
              <a:gd name="connsiteY250" fmla="*/ 5082933 h 6412736"/>
              <a:gd name="connsiteX251" fmla="*/ 797881 w 2689189"/>
              <a:gd name="connsiteY251" fmla="*/ 5082933 h 6412736"/>
              <a:gd name="connsiteX252" fmla="*/ 531921 w 2689189"/>
              <a:gd name="connsiteY252" fmla="*/ 5053348 h 6412736"/>
              <a:gd name="connsiteX253" fmla="*/ 561507 w 2689189"/>
              <a:gd name="connsiteY253" fmla="*/ 5053348 h 6412736"/>
              <a:gd name="connsiteX254" fmla="*/ 561507 w 2689189"/>
              <a:gd name="connsiteY254" fmla="*/ 5082933 h 6412736"/>
              <a:gd name="connsiteX255" fmla="*/ 531921 w 2689189"/>
              <a:gd name="connsiteY255" fmla="*/ 5082933 h 6412736"/>
              <a:gd name="connsiteX256" fmla="*/ 265961 w 2689189"/>
              <a:gd name="connsiteY256" fmla="*/ 5053348 h 6412736"/>
              <a:gd name="connsiteX257" fmla="*/ 295546 w 2689189"/>
              <a:gd name="connsiteY257" fmla="*/ 5053348 h 6412736"/>
              <a:gd name="connsiteX258" fmla="*/ 295546 w 2689189"/>
              <a:gd name="connsiteY258" fmla="*/ 5082933 h 6412736"/>
              <a:gd name="connsiteX259" fmla="*/ 265961 w 2689189"/>
              <a:gd name="connsiteY259" fmla="*/ 5082933 h 6412736"/>
              <a:gd name="connsiteX260" fmla="*/ 0 w 2689189"/>
              <a:gd name="connsiteY260" fmla="*/ 5053348 h 6412736"/>
              <a:gd name="connsiteX261" fmla="*/ 29585 w 2689189"/>
              <a:gd name="connsiteY261" fmla="*/ 5053348 h 6412736"/>
              <a:gd name="connsiteX262" fmla="*/ 29585 w 2689189"/>
              <a:gd name="connsiteY262" fmla="*/ 5082933 h 6412736"/>
              <a:gd name="connsiteX263" fmla="*/ 0 w 2689189"/>
              <a:gd name="connsiteY263" fmla="*/ 5082933 h 6412736"/>
              <a:gd name="connsiteX264" fmla="*/ 2659604 w 2689189"/>
              <a:gd name="connsiteY264" fmla="*/ 4787388 h 6412736"/>
              <a:gd name="connsiteX265" fmla="*/ 2689189 w 2689189"/>
              <a:gd name="connsiteY265" fmla="*/ 4787388 h 6412736"/>
              <a:gd name="connsiteX266" fmla="*/ 2689189 w 2689189"/>
              <a:gd name="connsiteY266" fmla="*/ 4816974 h 6412736"/>
              <a:gd name="connsiteX267" fmla="*/ 2659604 w 2689189"/>
              <a:gd name="connsiteY267" fmla="*/ 4816974 h 6412736"/>
              <a:gd name="connsiteX268" fmla="*/ 2393644 w 2689189"/>
              <a:gd name="connsiteY268" fmla="*/ 4787388 h 6412736"/>
              <a:gd name="connsiteX269" fmla="*/ 2423230 w 2689189"/>
              <a:gd name="connsiteY269" fmla="*/ 4787388 h 6412736"/>
              <a:gd name="connsiteX270" fmla="*/ 2423230 w 2689189"/>
              <a:gd name="connsiteY270" fmla="*/ 4816974 h 6412736"/>
              <a:gd name="connsiteX271" fmla="*/ 2393644 w 2689189"/>
              <a:gd name="connsiteY271" fmla="*/ 4816974 h 6412736"/>
              <a:gd name="connsiteX272" fmla="*/ 2127683 w 2689189"/>
              <a:gd name="connsiteY272" fmla="*/ 4787388 h 6412736"/>
              <a:gd name="connsiteX273" fmla="*/ 2157268 w 2689189"/>
              <a:gd name="connsiteY273" fmla="*/ 4787388 h 6412736"/>
              <a:gd name="connsiteX274" fmla="*/ 2157268 w 2689189"/>
              <a:gd name="connsiteY274" fmla="*/ 4816974 h 6412736"/>
              <a:gd name="connsiteX275" fmla="*/ 2127683 w 2689189"/>
              <a:gd name="connsiteY275" fmla="*/ 4816974 h 6412736"/>
              <a:gd name="connsiteX276" fmla="*/ 1861723 w 2689189"/>
              <a:gd name="connsiteY276" fmla="*/ 4787388 h 6412736"/>
              <a:gd name="connsiteX277" fmla="*/ 1891309 w 2689189"/>
              <a:gd name="connsiteY277" fmla="*/ 4787388 h 6412736"/>
              <a:gd name="connsiteX278" fmla="*/ 1891309 w 2689189"/>
              <a:gd name="connsiteY278" fmla="*/ 4816974 h 6412736"/>
              <a:gd name="connsiteX279" fmla="*/ 1861723 w 2689189"/>
              <a:gd name="connsiteY279" fmla="*/ 4816974 h 6412736"/>
              <a:gd name="connsiteX280" fmla="*/ 1595763 w 2689189"/>
              <a:gd name="connsiteY280" fmla="*/ 4787388 h 6412736"/>
              <a:gd name="connsiteX281" fmla="*/ 1625348 w 2689189"/>
              <a:gd name="connsiteY281" fmla="*/ 4787388 h 6412736"/>
              <a:gd name="connsiteX282" fmla="*/ 1625348 w 2689189"/>
              <a:gd name="connsiteY282" fmla="*/ 4816974 h 6412736"/>
              <a:gd name="connsiteX283" fmla="*/ 1595763 w 2689189"/>
              <a:gd name="connsiteY283" fmla="*/ 4816974 h 6412736"/>
              <a:gd name="connsiteX284" fmla="*/ 1329802 w 2689189"/>
              <a:gd name="connsiteY284" fmla="*/ 4787388 h 6412736"/>
              <a:gd name="connsiteX285" fmla="*/ 1359387 w 2689189"/>
              <a:gd name="connsiteY285" fmla="*/ 4787388 h 6412736"/>
              <a:gd name="connsiteX286" fmla="*/ 1359387 w 2689189"/>
              <a:gd name="connsiteY286" fmla="*/ 4816974 h 6412736"/>
              <a:gd name="connsiteX287" fmla="*/ 1329802 w 2689189"/>
              <a:gd name="connsiteY287" fmla="*/ 4816974 h 6412736"/>
              <a:gd name="connsiteX288" fmla="*/ 1063842 w 2689189"/>
              <a:gd name="connsiteY288" fmla="*/ 4787388 h 6412736"/>
              <a:gd name="connsiteX289" fmla="*/ 1093428 w 2689189"/>
              <a:gd name="connsiteY289" fmla="*/ 4787388 h 6412736"/>
              <a:gd name="connsiteX290" fmla="*/ 1093428 w 2689189"/>
              <a:gd name="connsiteY290" fmla="*/ 4816974 h 6412736"/>
              <a:gd name="connsiteX291" fmla="*/ 1063842 w 2689189"/>
              <a:gd name="connsiteY291" fmla="*/ 4816974 h 6412736"/>
              <a:gd name="connsiteX292" fmla="*/ 797881 w 2689189"/>
              <a:gd name="connsiteY292" fmla="*/ 4787388 h 6412736"/>
              <a:gd name="connsiteX293" fmla="*/ 827466 w 2689189"/>
              <a:gd name="connsiteY293" fmla="*/ 4787388 h 6412736"/>
              <a:gd name="connsiteX294" fmla="*/ 827466 w 2689189"/>
              <a:gd name="connsiteY294" fmla="*/ 4816974 h 6412736"/>
              <a:gd name="connsiteX295" fmla="*/ 797881 w 2689189"/>
              <a:gd name="connsiteY295" fmla="*/ 4816974 h 6412736"/>
              <a:gd name="connsiteX296" fmla="*/ 531921 w 2689189"/>
              <a:gd name="connsiteY296" fmla="*/ 4787388 h 6412736"/>
              <a:gd name="connsiteX297" fmla="*/ 561507 w 2689189"/>
              <a:gd name="connsiteY297" fmla="*/ 4787388 h 6412736"/>
              <a:gd name="connsiteX298" fmla="*/ 561507 w 2689189"/>
              <a:gd name="connsiteY298" fmla="*/ 4816974 h 6412736"/>
              <a:gd name="connsiteX299" fmla="*/ 531921 w 2689189"/>
              <a:gd name="connsiteY299" fmla="*/ 4816974 h 6412736"/>
              <a:gd name="connsiteX300" fmla="*/ 265961 w 2689189"/>
              <a:gd name="connsiteY300" fmla="*/ 4787388 h 6412736"/>
              <a:gd name="connsiteX301" fmla="*/ 295546 w 2689189"/>
              <a:gd name="connsiteY301" fmla="*/ 4787388 h 6412736"/>
              <a:gd name="connsiteX302" fmla="*/ 295546 w 2689189"/>
              <a:gd name="connsiteY302" fmla="*/ 4816974 h 6412736"/>
              <a:gd name="connsiteX303" fmla="*/ 265961 w 2689189"/>
              <a:gd name="connsiteY303" fmla="*/ 4816974 h 6412736"/>
              <a:gd name="connsiteX304" fmla="*/ 0 w 2689189"/>
              <a:gd name="connsiteY304" fmla="*/ 4787388 h 6412736"/>
              <a:gd name="connsiteX305" fmla="*/ 29585 w 2689189"/>
              <a:gd name="connsiteY305" fmla="*/ 4787388 h 6412736"/>
              <a:gd name="connsiteX306" fmla="*/ 29585 w 2689189"/>
              <a:gd name="connsiteY306" fmla="*/ 4816974 h 6412736"/>
              <a:gd name="connsiteX307" fmla="*/ 0 w 2689189"/>
              <a:gd name="connsiteY307" fmla="*/ 4816974 h 6412736"/>
              <a:gd name="connsiteX308" fmla="*/ 2659604 w 2689189"/>
              <a:gd name="connsiteY308" fmla="*/ 4521428 h 6412736"/>
              <a:gd name="connsiteX309" fmla="*/ 2689189 w 2689189"/>
              <a:gd name="connsiteY309" fmla="*/ 4521428 h 6412736"/>
              <a:gd name="connsiteX310" fmla="*/ 2689189 w 2689189"/>
              <a:gd name="connsiteY310" fmla="*/ 4551013 h 6412736"/>
              <a:gd name="connsiteX311" fmla="*/ 2659604 w 2689189"/>
              <a:gd name="connsiteY311" fmla="*/ 4551013 h 6412736"/>
              <a:gd name="connsiteX312" fmla="*/ 2393644 w 2689189"/>
              <a:gd name="connsiteY312" fmla="*/ 4521428 h 6412736"/>
              <a:gd name="connsiteX313" fmla="*/ 2423230 w 2689189"/>
              <a:gd name="connsiteY313" fmla="*/ 4521428 h 6412736"/>
              <a:gd name="connsiteX314" fmla="*/ 2423230 w 2689189"/>
              <a:gd name="connsiteY314" fmla="*/ 4551013 h 6412736"/>
              <a:gd name="connsiteX315" fmla="*/ 2393644 w 2689189"/>
              <a:gd name="connsiteY315" fmla="*/ 4551013 h 6412736"/>
              <a:gd name="connsiteX316" fmla="*/ 2127683 w 2689189"/>
              <a:gd name="connsiteY316" fmla="*/ 4521428 h 6412736"/>
              <a:gd name="connsiteX317" fmla="*/ 2157268 w 2689189"/>
              <a:gd name="connsiteY317" fmla="*/ 4521428 h 6412736"/>
              <a:gd name="connsiteX318" fmla="*/ 2157268 w 2689189"/>
              <a:gd name="connsiteY318" fmla="*/ 4551013 h 6412736"/>
              <a:gd name="connsiteX319" fmla="*/ 2127683 w 2689189"/>
              <a:gd name="connsiteY319" fmla="*/ 4551013 h 6412736"/>
              <a:gd name="connsiteX320" fmla="*/ 1861723 w 2689189"/>
              <a:gd name="connsiteY320" fmla="*/ 4521428 h 6412736"/>
              <a:gd name="connsiteX321" fmla="*/ 1891309 w 2689189"/>
              <a:gd name="connsiteY321" fmla="*/ 4521428 h 6412736"/>
              <a:gd name="connsiteX322" fmla="*/ 1891309 w 2689189"/>
              <a:gd name="connsiteY322" fmla="*/ 4551013 h 6412736"/>
              <a:gd name="connsiteX323" fmla="*/ 1861723 w 2689189"/>
              <a:gd name="connsiteY323" fmla="*/ 4551013 h 6412736"/>
              <a:gd name="connsiteX324" fmla="*/ 1595763 w 2689189"/>
              <a:gd name="connsiteY324" fmla="*/ 4521428 h 6412736"/>
              <a:gd name="connsiteX325" fmla="*/ 1625348 w 2689189"/>
              <a:gd name="connsiteY325" fmla="*/ 4521428 h 6412736"/>
              <a:gd name="connsiteX326" fmla="*/ 1625348 w 2689189"/>
              <a:gd name="connsiteY326" fmla="*/ 4551013 h 6412736"/>
              <a:gd name="connsiteX327" fmla="*/ 1595763 w 2689189"/>
              <a:gd name="connsiteY327" fmla="*/ 4551013 h 6412736"/>
              <a:gd name="connsiteX328" fmla="*/ 1329802 w 2689189"/>
              <a:gd name="connsiteY328" fmla="*/ 4521428 h 6412736"/>
              <a:gd name="connsiteX329" fmla="*/ 1359387 w 2689189"/>
              <a:gd name="connsiteY329" fmla="*/ 4521428 h 6412736"/>
              <a:gd name="connsiteX330" fmla="*/ 1359387 w 2689189"/>
              <a:gd name="connsiteY330" fmla="*/ 4551013 h 6412736"/>
              <a:gd name="connsiteX331" fmla="*/ 1329802 w 2689189"/>
              <a:gd name="connsiteY331" fmla="*/ 4551013 h 6412736"/>
              <a:gd name="connsiteX332" fmla="*/ 1063842 w 2689189"/>
              <a:gd name="connsiteY332" fmla="*/ 4521428 h 6412736"/>
              <a:gd name="connsiteX333" fmla="*/ 1093428 w 2689189"/>
              <a:gd name="connsiteY333" fmla="*/ 4521428 h 6412736"/>
              <a:gd name="connsiteX334" fmla="*/ 1093428 w 2689189"/>
              <a:gd name="connsiteY334" fmla="*/ 4551013 h 6412736"/>
              <a:gd name="connsiteX335" fmla="*/ 1063842 w 2689189"/>
              <a:gd name="connsiteY335" fmla="*/ 4551013 h 6412736"/>
              <a:gd name="connsiteX336" fmla="*/ 797881 w 2689189"/>
              <a:gd name="connsiteY336" fmla="*/ 4521428 h 6412736"/>
              <a:gd name="connsiteX337" fmla="*/ 827466 w 2689189"/>
              <a:gd name="connsiteY337" fmla="*/ 4521428 h 6412736"/>
              <a:gd name="connsiteX338" fmla="*/ 827466 w 2689189"/>
              <a:gd name="connsiteY338" fmla="*/ 4551013 h 6412736"/>
              <a:gd name="connsiteX339" fmla="*/ 797881 w 2689189"/>
              <a:gd name="connsiteY339" fmla="*/ 4551013 h 6412736"/>
              <a:gd name="connsiteX340" fmla="*/ 531921 w 2689189"/>
              <a:gd name="connsiteY340" fmla="*/ 4521428 h 6412736"/>
              <a:gd name="connsiteX341" fmla="*/ 561507 w 2689189"/>
              <a:gd name="connsiteY341" fmla="*/ 4521428 h 6412736"/>
              <a:gd name="connsiteX342" fmla="*/ 561507 w 2689189"/>
              <a:gd name="connsiteY342" fmla="*/ 4551013 h 6412736"/>
              <a:gd name="connsiteX343" fmla="*/ 531921 w 2689189"/>
              <a:gd name="connsiteY343" fmla="*/ 4551013 h 6412736"/>
              <a:gd name="connsiteX344" fmla="*/ 265961 w 2689189"/>
              <a:gd name="connsiteY344" fmla="*/ 4521428 h 6412736"/>
              <a:gd name="connsiteX345" fmla="*/ 295546 w 2689189"/>
              <a:gd name="connsiteY345" fmla="*/ 4521428 h 6412736"/>
              <a:gd name="connsiteX346" fmla="*/ 295546 w 2689189"/>
              <a:gd name="connsiteY346" fmla="*/ 4551013 h 6412736"/>
              <a:gd name="connsiteX347" fmla="*/ 265961 w 2689189"/>
              <a:gd name="connsiteY347" fmla="*/ 4551013 h 6412736"/>
              <a:gd name="connsiteX348" fmla="*/ 0 w 2689189"/>
              <a:gd name="connsiteY348" fmla="*/ 4521428 h 6412736"/>
              <a:gd name="connsiteX349" fmla="*/ 29585 w 2689189"/>
              <a:gd name="connsiteY349" fmla="*/ 4521428 h 6412736"/>
              <a:gd name="connsiteX350" fmla="*/ 29585 w 2689189"/>
              <a:gd name="connsiteY350" fmla="*/ 4551013 h 6412736"/>
              <a:gd name="connsiteX351" fmla="*/ 0 w 2689189"/>
              <a:gd name="connsiteY351" fmla="*/ 4551013 h 6412736"/>
              <a:gd name="connsiteX352" fmla="*/ 2659604 w 2689189"/>
              <a:gd name="connsiteY352" fmla="*/ 4255467 h 6412736"/>
              <a:gd name="connsiteX353" fmla="*/ 2689189 w 2689189"/>
              <a:gd name="connsiteY353" fmla="*/ 4255467 h 6412736"/>
              <a:gd name="connsiteX354" fmla="*/ 2689189 w 2689189"/>
              <a:gd name="connsiteY354" fmla="*/ 4285052 h 6412736"/>
              <a:gd name="connsiteX355" fmla="*/ 2659604 w 2689189"/>
              <a:gd name="connsiteY355" fmla="*/ 4285052 h 6412736"/>
              <a:gd name="connsiteX356" fmla="*/ 2393644 w 2689189"/>
              <a:gd name="connsiteY356" fmla="*/ 4255467 h 6412736"/>
              <a:gd name="connsiteX357" fmla="*/ 2423230 w 2689189"/>
              <a:gd name="connsiteY357" fmla="*/ 4255467 h 6412736"/>
              <a:gd name="connsiteX358" fmla="*/ 2423230 w 2689189"/>
              <a:gd name="connsiteY358" fmla="*/ 4285052 h 6412736"/>
              <a:gd name="connsiteX359" fmla="*/ 2393644 w 2689189"/>
              <a:gd name="connsiteY359" fmla="*/ 4285052 h 6412736"/>
              <a:gd name="connsiteX360" fmla="*/ 2127683 w 2689189"/>
              <a:gd name="connsiteY360" fmla="*/ 4255467 h 6412736"/>
              <a:gd name="connsiteX361" fmla="*/ 2157268 w 2689189"/>
              <a:gd name="connsiteY361" fmla="*/ 4255467 h 6412736"/>
              <a:gd name="connsiteX362" fmla="*/ 2157268 w 2689189"/>
              <a:gd name="connsiteY362" fmla="*/ 4285052 h 6412736"/>
              <a:gd name="connsiteX363" fmla="*/ 2127683 w 2689189"/>
              <a:gd name="connsiteY363" fmla="*/ 4285052 h 6412736"/>
              <a:gd name="connsiteX364" fmla="*/ 1861723 w 2689189"/>
              <a:gd name="connsiteY364" fmla="*/ 4255467 h 6412736"/>
              <a:gd name="connsiteX365" fmla="*/ 1891309 w 2689189"/>
              <a:gd name="connsiteY365" fmla="*/ 4255467 h 6412736"/>
              <a:gd name="connsiteX366" fmla="*/ 1891309 w 2689189"/>
              <a:gd name="connsiteY366" fmla="*/ 4285052 h 6412736"/>
              <a:gd name="connsiteX367" fmla="*/ 1861723 w 2689189"/>
              <a:gd name="connsiteY367" fmla="*/ 4285052 h 6412736"/>
              <a:gd name="connsiteX368" fmla="*/ 1595763 w 2689189"/>
              <a:gd name="connsiteY368" fmla="*/ 4255467 h 6412736"/>
              <a:gd name="connsiteX369" fmla="*/ 1625348 w 2689189"/>
              <a:gd name="connsiteY369" fmla="*/ 4255467 h 6412736"/>
              <a:gd name="connsiteX370" fmla="*/ 1625348 w 2689189"/>
              <a:gd name="connsiteY370" fmla="*/ 4285052 h 6412736"/>
              <a:gd name="connsiteX371" fmla="*/ 1595763 w 2689189"/>
              <a:gd name="connsiteY371" fmla="*/ 4285052 h 6412736"/>
              <a:gd name="connsiteX372" fmla="*/ 1329802 w 2689189"/>
              <a:gd name="connsiteY372" fmla="*/ 4255467 h 6412736"/>
              <a:gd name="connsiteX373" fmla="*/ 1359387 w 2689189"/>
              <a:gd name="connsiteY373" fmla="*/ 4255467 h 6412736"/>
              <a:gd name="connsiteX374" fmla="*/ 1359387 w 2689189"/>
              <a:gd name="connsiteY374" fmla="*/ 4285052 h 6412736"/>
              <a:gd name="connsiteX375" fmla="*/ 1329802 w 2689189"/>
              <a:gd name="connsiteY375" fmla="*/ 4285052 h 6412736"/>
              <a:gd name="connsiteX376" fmla="*/ 1063842 w 2689189"/>
              <a:gd name="connsiteY376" fmla="*/ 4255467 h 6412736"/>
              <a:gd name="connsiteX377" fmla="*/ 1093428 w 2689189"/>
              <a:gd name="connsiteY377" fmla="*/ 4255467 h 6412736"/>
              <a:gd name="connsiteX378" fmla="*/ 1093428 w 2689189"/>
              <a:gd name="connsiteY378" fmla="*/ 4285052 h 6412736"/>
              <a:gd name="connsiteX379" fmla="*/ 1063842 w 2689189"/>
              <a:gd name="connsiteY379" fmla="*/ 4285052 h 6412736"/>
              <a:gd name="connsiteX380" fmla="*/ 797881 w 2689189"/>
              <a:gd name="connsiteY380" fmla="*/ 4255467 h 6412736"/>
              <a:gd name="connsiteX381" fmla="*/ 827466 w 2689189"/>
              <a:gd name="connsiteY381" fmla="*/ 4255467 h 6412736"/>
              <a:gd name="connsiteX382" fmla="*/ 827466 w 2689189"/>
              <a:gd name="connsiteY382" fmla="*/ 4285052 h 6412736"/>
              <a:gd name="connsiteX383" fmla="*/ 797881 w 2689189"/>
              <a:gd name="connsiteY383" fmla="*/ 4285052 h 6412736"/>
              <a:gd name="connsiteX384" fmla="*/ 531921 w 2689189"/>
              <a:gd name="connsiteY384" fmla="*/ 4255467 h 6412736"/>
              <a:gd name="connsiteX385" fmla="*/ 561507 w 2689189"/>
              <a:gd name="connsiteY385" fmla="*/ 4255467 h 6412736"/>
              <a:gd name="connsiteX386" fmla="*/ 561507 w 2689189"/>
              <a:gd name="connsiteY386" fmla="*/ 4285052 h 6412736"/>
              <a:gd name="connsiteX387" fmla="*/ 531921 w 2689189"/>
              <a:gd name="connsiteY387" fmla="*/ 4285052 h 6412736"/>
              <a:gd name="connsiteX388" fmla="*/ 265961 w 2689189"/>
              <a:gd name="connsiteY388" fmla="*/ 4255467 h 6412736"/>
              <a:gd name="connsiteX389" fmla="*/ 295546 w 2689189"/>
              <a:gd name="connsiteY389" fmla="*/ 4255467 h 6412736"/>
              <a:gd name="connsiteX390" fmla="*/ 295546 w 2689189"/>
              <a:gd name="connsiteY390" fmla="*/ 4285052 h 6412736"/>
              <a:gd name="connsiteX391" fmla="*/ 265961 w 2689189"/>
              <a:gd name="connsiteY391" fmla="*/ 4285052 h 6412736"/>
              <a:gd name="connsiteX392" fmla="*/ 0 w 2689189"/>
              <a:gd name="connsiteY392" fmla="*/ 4255467 h 6412736"/>
              <a:gd name="connsiteX393" fmla="*/ 29585 w 2689189"/>
              <a:gd name="connsiteY393" fmla="*/ 4255467 h 6412736"/>
              <a:gd name="connsiteX394" fmla="*/ 29585 w 2689189"/>
              <a:gd name="connsiteY394" fmla="*/ 4285052 h 6412736"/>
              <a:gd name="connsiteX395" fmla="*/ 0 w 2689189"/>
              <a:gd name="connsiteY395" fmla="*/ 4285052 h 6412736"/>
              <a:gd name="connsiteX396" fmla="*/ 2659604 w 2689189"/>
              <a:gd name="connsiteY396" fmla="*/ 3989507 h 6412736"/>
              <a:gd name="connsiteX397" fmla="*/ 2689189 w 2689189"/>
              <a:gd name="connsiteY397" fmla="*/ 3989507 h 6412736"/>
              <a:gd name="connsiteX398" fmla="*/ 2689189 w 2689189"/>
              <a:gd name="connsiteY398" fmla="*/ 4019093 h 6412736"/>
              <a:gd name="connsiteX399" fmla="*/ 2659604 w 2689189"/>
              <a:gd name="connsiteY399" fmla="*/ 4019093 h 6412736"/>
              <a:gd name="connsiteX400" fmla="*/ 2393644 w 2689189"/>
              <a:gd name="connsiteY400" fmla="*/ 3989507 h 6412736"/>
              <a:gd name="connsiteX401" fmla="*/ 2423230 w 2689189"/>
              <a:gd name="connsiteY401" fmla="*/ 3989507 h 6412736"/>
              <a:gd name="connsiteX402" fmla="*/ 2423230 w 2689189"/>
              <a:gd name="connsiteY402" fmla="*/ 4019093 h 6412736"/>
              <a:gd name="connsiteX403" fmla="*/ 2393644 w 2689189"/>
              <a:gd name="connsiteY403" fmla="*/ 4019093 h 6412736"/>
              <a:gd name="connsiteX404" fmla="*/ 2127683 w 2689189"/>
              <a:gd name="connsiteY404" fmla="*/ 3989507 h 6412736"/>
              <a:gd name="connsiteX405" fmla="*/ 2157268 w 2689189"/>
              <a:gd name="connsiteY405" fmla="*/ 3989507 h 6412736"/>
              <a:gd name="connsiteX406" fmla="*/ 2157268 w 2689189"/>
              <a:gd name="connsiteY406" fmla="*/ 4019093 h 6412736"/>
              <a:gd name="connsiteX407" fmla="*/ 2127683 w 2689189"/>
              <a:gd name="connsiteY407" fmla="*/ 4019093 h 6412736"/>
              <a:gd name="connsiteX408" fmla="*/ 1861723 w 2689189"/>
              <a:gd name="connsiteY408" fmla="*/ 3989507 h 6412736"/>
              <a:gd name="connsiteX409" fmla="*/ 1891309 w 2689189"/>
              <a:gd name="connsiteY409" fmla="*/ 3989507 h 6412736"/>
              <a:gd name="connsiteX410" fmla="*/ 1891309 w 2689189"/>
              <a:gd name="connsiteY410" fmla="*/ 4019093 h 6412736"/>
              <a:gd name="connsiteX411" fmla="*/ 1861723 w 2689189"/>
              <a:gd name="connsiteY411" fmla="*/ 4019093 h 6412736"/>
              <a:gd name="connsiteX412" fmla="*/ 1595763 w 2689189"/>
              <a:gd name="connsiteY412" fmla="*/ 3989507 h 6412736"/>
              <a:gd name="connsiteX413" fmla="*/ 1625348 w 2689189"/>
              <a:gd name="connsiteY413" fmla="*/ 3989507 h 6412736"/>
              <a:gd name="connsiteX414" fmla="*/ 1625348 w 2689189"/>
              <a:gd name="connsiteY414" fmla="*/ 4019093 h 6412736"/>
              <a:gd name="connsiteX415" fmla="*/ 1595763 w 2689189"/>
              <a:gd name="connsiteY415" fmla="*/ 4019093 h 6412736"/>
              <a:gd name="connsiteX416" fmla="*/ 1329802 w 2689189"/>
              <a:gd name="connsiteY416" fmla="*/ 3989507 h 6412736"/>
              <a:gd name="connsiteX417" fmla="*/ 1359387 w 2689189"/>
              <a:gd name="connsiteY417" fmla="*/ 3989507 h 6412736"/>
              <a:gd name="connsiteX418" fmla="*/ 1359387 w 2689189"/>
              <a:gd name="connsiteY418" fmla="*/ 4019093 h 6412736"/>
              <a:gd name="connsiteX419" fmla="*/ 1329802 w 2689189"/>
              <a:gd name="connsiteY419" fmla="*/ 4019093 h 6412736"/>
              <a:gd name="connsiteX420" fmla="*/ 1063842 w 2689189"/>
              <a:gd name="connsiteY420" fmla="*/ 3989507 h 6412736"/>
              <a:gd name="connsiteX421" fmla="*/ 1093428 w 2689189"/>
              <a:gd name="connsiteY421" fmla="*/ 3989507 h 6412736"/>
              <a:gd name="connsiteX422" fmla="*/ 1093428 w 2689189"/>
              <a:gd name="connsiteY422" fmla="*/ 4019093 h 6412736"/>
              <a:gd name="connsiteX423" fmla="*/ 1063842 w 2689189"/>
              <a:gd name="connsiteY423" fmla="*/ 4019093 h 6412736"/>
              <a:gd name="connsiteX424" fmla="*/ 797881 w 2689189"/>
              <a:gd name="connsiteY424" fmla="*/ 3989507 h 6412736"/>
              <a:gd name="connsiteX425" fmla="*/ 827466 w 2689189"/>
              <a:gd name="connsiteY425" fmla="*/ 3989507 h 6412736"/>
              <a:gd name="connsiteX426" fmla="*/ 827466 w 2689189"/>
              <a:gd name="connsiteY426" fmla="*/ 4019093 h 6412736"/>
              <a:gd name="connsiteX427" fmla="*/ 797881 w 2689189"/>
              <a:gd name="connsiteY427" fmla="*/ 4019093 h 6412736"/>
              <a:gd name="connsiteX428" fmla="*/ 531921 w 2689189"/>
              <a:gd name="connsiteY428" fmla="*/ 3989507 h 6412736"/>
              <a:gd name="connsiteX429" fmla="*/ 561507 w 2689189"/>
              <a:gd name="connsiteY429" fmla="*/ 3989507 h 6412736"/>
              <a:gd name="connsiteX430" fmla="*/ 561507 w 2689189"/>
              <a:gd name="connsiteY430" fmla="*/ 4019093 h 6412736"/>
              <a:gd name="connsiteX431" fmla="*/ 531921 w 2689189"/>
              <a:gd name="connsiteY431" fmla="*/ 4019093 h 6412736"/>
              <a:gd name="connsiteX432" fmla="*/ 265961 w 2689189"/>
              <a:gd name="connsiteY432" fmla="*/ 3989507 h 6412736"/>
              <a:gd name="connsiteX433" fmla="*/ 295546 w 2689189"/>
              <a:gd name="connsiteY433" fmla="*/ 3989507 h 6412736"/>
              <a:gd name="connsiteX434" fmla="*/ 295546 w 2689189"/>
              <a:gd name="connsiteY434" fmla="*/ 4019093 h 6412736"/>
              <a:gd name="connsiteX435" fmla="*/ 265961 w 2689189"/>
              <a:gd name="connsiteY435" fmla="*/ 4019093 h 6412736"/>
              <a:gd name="connsiteX436" fmla="*/ 0 w 2689189"/>
              <a:gd name="connsiteY436" fmla="*/ 3989507 h 6412736"/>
              <a:gd name="connsiteX437" fmla="*/ 29585 w 2689189"/>
              <a:gd name="connsiteY437" fmla="*/ 3989507 h 6412736"/>
              <a:gd name="connsiteX438" fmla="*/ 29585 w 2689189"/>
              <a:gd name="connsiteY438" fmla="*/ 4019093 h 6412736"/>
              <a:gd name="connsiteX439" fmla="*/ 0 w 2689189"/>
              <a:gd name="connsiteY439" fmla="*/ 4019093 h 6412736"/>
              <a:gd name="connsiteX440" fmla="*/ 2659604 w 2689189"/>
              <a:gd name="connsiteY440" fmla="*/ 3723546 h 6412736"/>
              <a:gd name="connsiteX441" fmla="*/ 2689189 w 2689189"/>
              <a:gd name="connsiteY441" fmla="*/ 3723546 h 6412736"/>
              <a:gd name="connsiteX442" fmla="*/ 2689189 w 2689189"/>
              <a:gd name="connsiteY442" fmla="*/ 3753131 h 6412736"/>
              <a:gd name="connsiteX443" fmla="*/ 2659604 w 2689189"/>
              <a:gd name="connsiteY443" fmla="*/ 3753131 h 6412736"/>
              <a:gd name="connsiteX444" fmla="*/ 2393644 w 2689189"/>
              <a:gd name="connsiteY444" fmla="*/ 3723546 h 6412736"/>
              <a:gd name="connsiteX445" fmla="*/ 2423230 w 2689189"/>
              <a:gd name="connsiteY445" fmla="*/ 3723546 h 6412736"/>
              <a:gd name="connsiteX446" fmla="*/ 2423230 w 2689189"/>
              <a:gd name="connsiteY446" fmla="*/ 3753131 h 6412736"/>
              <a:gd name="connsiteX447" fmla="*/ 2393644 w 2689189"/>
              <a:gd name="connsiteY447" fmla="*/ 3753131 h 6412736"/>
              <a:gd name="connsiteX448" fmla="*/ 2127683 w 2689189"/>
              <a:gd name="connsiteY448" fmla="*/ 3723546 h 6412736"/>
              <a:gd name="connsiteX449" fmla="*/ 2157268 w 2689189"/>
              <a:gd name="connsiteY449" fmla="*/ 3723546 h 6412736"/>
              <a:gd name="connsiteX450" fmla="*/ 2157268 w 2689189"/>
              <a:gd name="connsiteY450" fmla="*/ 3753131 h 6412736"/>
              <a:gd name="connsiteX451" fmla="*/ 2127683 w 2689189"/>
              <a:gd name="connsiteY451" fmla="*/ 3753131 h 6412736"/>
              <a:gd name="connsiteX452" fmla="*/ 1861723 w 2689189"/>
              <a:gd name="connsiteY452" fmla="*/ 3723546 h 6412736"/>
              <a:gd name="connsiteX453" fmla="*/ 1891309 w 2689189"/>
              <a:gd name="connsiteY453" fmla="*/ 3723546 h 6412736"/>
              <a:gd name="connsiteX454" fmla="*/ 1891309 w 2689189"/>
              <a:gd name="connsiteY454" fmla="*/ 3753131 h 6412736"/>
              <a:gd name="connsiteX455" fmla="*/ 1861723 w 2689189"/>
              <a:gd name="connsiteY455" fmla="*/ 3753131 h 6412736"/>
              <a:gd name="connsiteX456" fmla="*/ 1595763 w 2689189"/>
              <a:gd name="connsiteY456" fmla="*/ 3723546 h 6412736"/>
              <a:gd name="connsiteX457" fmla="*/ 1625348 w 2689189"/>
              <a:gd name="connsiteY457" fmla="*/ 3723546 h 6412736"/>
              <a:gd name="connsiteX458" fmla="*/ 1625348 w 2689189"/>
              <a:gd name="connsiteY458" fmla="*/ 3753131 h 6412736"/>
              <a:gd name="connsiteX459" fmla="*/ 1595763 w 2689189"/>
              <a:gd name="connsiteY459" fmla="*/ 3753131 h 6412736"/>
              <a:gd name="connsiteX460" fmla="*/ 1329802 w 2689189"/>
              <a:gd name="connsiteY460" fmla="*/ 3723546 h 6412736"/>
              <a:gd name="connsiteX461" fmla="*/ 1359387 w 2689189"/>
              <a:gd name="connsiteY461" fmla="*/ 3723546 h 6412736"/>
              <a:gd name="connsiteX462" fmla="*/ 1359387 w 2689189"/>
              <a:gd name="connsiteY462" fmla="*/ 3753131 h 6412736"/>
              <a:gd name="connsiteX463" fmla="*/ 1329802 w 2689189"/>
              <a:gd name="connsiteY463" fmla="*/ 3753131 h 6412736"/>
              <a:gd name="connsiteX464" fmla="*/ 1063842 w 2689189"/>
              <a:gd name="connsiteY464" fmla="*/ 3723546 h 6412736"/>
              <a:gd name="connsiteX465" fmla="*/ 1093428 w 2689189"/>
              <a:gd name="connsiteY465" fmla="*/ 3723546 h 6412736"/>
              <a:gd name="connsiteX466" fmla="*/ 1093428 w 2689189"/>
              <a:gd name="connsiteY466" fmla="*/ 3753131 h 6412736"/>
              <a:gd name="connsiteX467" fmla="*/ 1063842 w 2689189"/>
              <a:gd name="connsiteY467" fmla="*/ 3753131 h 6412736"/>
              <a:gd name="connsiteX468" fmla="*/ 797881 w 2689189"/>
              <a:gd name="connsiteY468" fmla="*/ 3723546 h 6412736"/>
              <a:gd name="connsiteX469" fmla="*/ 827466 w 2689189"/>
              <a:gd name="connsiteY469" fmla="*/ 3723546 h 6412736"/>
              <a:gd name="connsiteX470" fmla="*/ 827466 w 2689189"/>
              <a:gd name="connsiteY470" fmla="*/ 3753131 h 6412736"/>
              <a:gd name="connsiteX471" fmla="*/ 797881 w 2689189"/>
              <a:gd name="connsiteY471" fmla="*/ 3753131 h 6412736"/>
              <a:gd name="connsiteX472" fmla="*/ 531921 w 2689189"/>
              <a:gd name="connsiteY472" fmla="*/ 3723546 h 6412736"/>
              <a:gd name="connsiteX473" fmla="*/ 561507 w 2689189"/>
              <a:gd name="connsiteY473" fmla="*/ 3723546 h 6412736"/>
              <a:gd name="connsiteX474" fmla="*/ 561507 w 2689189"/>
              <a:gd name="connsiteY474" fmla="*/ 3753131 h 6412736"/>
              <a:gd name="connsiteX475" fmla="*/ 531921 w 2689189"/>
              <a:gd name="connsiteY475" fmla="*/ 3753131 h 6412736"/>
              <a:gd name="connsiteX476" fmla="*/ 265961 w 2689189"/>
              <a:gd name="connsiteY476" fmla="*/ 3723546 h 6412736"/>
              <a:gd name="connsiteX477" fmla="*/ 295546 w 2689189"/>
              <a:gd name="connsiteY477" fmla="*/ 3723546 h 6412736"/>
              <a:gd name="connsiteX478" fmla="*/ 295546 w 2689189"/>
              <a:gd name="connsiteY478" fmla="*/ 3753131 h 6412736"/>
              <a:gd name="connsiteX479" fmla="*/ 265961 w 2689189"/>
              <a:gd name="connsiteY479" fmla="*/ 3753131 h 6412736"/>
              <a:gd name="connsiteX480" fmla="*/ 0 w 2689189"/>
              <a:gd name="connsiteY480" fmla="*/ 3723546 h 6412736"/>
              <a:gd name="connsiteX481" fmla="*/ 29585 w 2689189"/>
              <a:gd name="connsiteY481" fmla="*/ 3723546 h 6412736"/>
              <a:gd name="connsiteX482" fmla="*/ 29585 w 2689189"/>
              <a:gd name="connsiteY482" fmla="*/ 3753131 h 6412736"/>
              <a:gd name="connsiteX483" fmla="*/ 0 w 2689189"/>
              <a:gd name="connsiteY483" fmla="*/ 3753131 h 6412736"/>
              <a:gd name="connsiteX484" fmla="*/ 2659604 w 2689189"/>
              <a:gd name="connsiteY484" fmla="*/ 3457586 h 6412736"/>
              <a:gd name="connsiteX485" fmla="*/ 2689189 w 2689189"/>
              <a:gd name="connsiteY485" fmla="*/ 3457586 h 6412736"/>
              <a:gd name="connsiteX486" fmla="*/ 2689189 w 2689189"/>
              <a:gd name="connsiteY486" fmla="*/ 3487172 h 6412736"/>
              <a:gd name="connsiteX487" fmla="*/ 2659604 w 2689189"/>
              <a:gd name="connsiteY487" fmla="*/ 3487172 h 6412736"/>
              <a:gd name="connsiteX488" fmla="*/ 2393644 w 2689189"/>
              <a:gd name="connsiteY488" fmla="*/ 3457586 h 6412736"/>
              <a:gd name="connsiteX489" fmla="*/ 2423230 w 2689189"/>
              <a:gd name="connsiteY489" fmla="*/ 3457586 h 6412736"/>
              <a:gd name="connsiteX490" fmla="*/ 2423230 w 2689189"/>
              <a:gd name="connsiteY490" fmla="*/ 3487172 h 6412736"/>
              <a:gd name="connsiteX491" fmla="*/ 2393644 w 2689189"/>
              <a:gd name="connsiteY491" fmla="*/ 3487172 h 6412736"/>
              <a:gd name="connsiteX492" fmla="*/ 2127683 w 2689189"/>
              <a:gd name="connsiteY492" fmla="*/ 3457586 h 6412736"/>
              <a:gd name="connsiteX493" fmla="*/ 2157268 w 2689189"/>
              <a:gd name="connsiteY493" fmla="*/ 3457586 h 6412736"/>
              <a:gd name="connsiteX494" fmla="*/ 2157268 w 2689189"/>
              <a:gd name="connsiteY494" fmla="*/ 3487172 h 6412736"/>
              <a:gd name="connsiteX495" fmla="*/ 2127683 w 2689189"/>
              <a:gd name="connsiteY495" fmla="*/ 3487172 h 6412736"/>
              <a:gd name="connsiteX496" fmla="*/ 1861723 w 2689189"/>
              <a:gd name="connsiteY496" fmla="*/ 3457586 h 6412736"/>
              <a:gd name="connsiteX497" fmla="*/ 1891309 w 2689189"/>
              <a:gd name="connsiteY497" fmla="*/ 3457586 h 6412736"/>
              <a:gd name="connsiteX498" fmla="*/ 1891309 w 2689189"/>
              <a:gd name="connsiteY498" fmla="*/ 3487172 h 6412736"/>
              <a:gd name="connsiteX499" fmla="*/ 1861723 w 2689189"/>
              <a:gd name="connsiteY499" fmla="*/ 3487172 h 6412736"/>
              <a:gd name="connsiteX500" fmla="*/ 1595763 w 2689189"/>
              <a:gd name="connsiteY500" fmla="*/ 3457586 h 6412736"/>
              <a:gd name="connsiteX501" fmla="*/ 1625348 w 2689189"/>
              <a:gd name="connsiteY501" fmla="*/ 3457586 h 6412736"/>
              <a:gd name="connsiteX502" fmla="*/ 1625348 w 2689189"/>
              <a:gd name="connsiteY502" fmla="*/ 3487172 h 6412736"/>
              <a:gd name="connsiteX503" fmla="*/ 1595763 w 2689189"/>
              <a:gd name="connsiteY503" fmla="*/ 3487172 h 6412736"/>
              <a:gd name="connsiteX504" fmla="*/ 1329802 w 2689189"/>
              <a:gd name="connsiteY504" fmla="*/ 3457586 h 6412736"/>
              <a:gd name="connsiteX505" fmla="*/ 1359387 w 2689189"/>
              <a:gd name="connsiteY505" fmla="*/ 3457586 h 6412736"/>
              <a:gd name="connsiteX506" fmla="*/ 1359387 w 2689189"/>
              <a:gd name="connsiteY506" fmla="*/ 3487172 h 6412736"/>
              <a:gd name="connsiteX507" fmla="*/ 1329802 w 2689189"/>
              <a:gd name="connsiteY507" fmla="*/ 3487172 h 6412736"/>
              <a:gd name="connsiteX508" fmla="*/ 1063842 w 2689189"/>
              <a:gd name="connsiteY508" fmla="*/ 3457586 h 6412736"/>
              <a:gd name="connsiteX509" fmla="*/ 1093428 w 2689189"/>
              <a:gd name="connsiteY509" fmla="*/ 3457586 h 6412736"/>
              <a:gd name="connsiteX510" fmla="*/ 1093428 w 2689189"/>
              <a:gd name="connsiteY510" fmla="*/ 3487172 h 6412736"/>
              <a:gd name="connsiteX511" fmla="*/ 1063842 w 2689189"/>
              <a:gd name="connsiteY511" fmla="*/ 3487172 h 6412736"/>
              <a:gd name="connsiteX512" fmla="*/ 797881 w 2689189"/>
              <a:gd name="connsiteY512" fmla="*/ 3457586 h 6412736"/>
              <a:gd name="connsiteX513" fmla="*/ 827466 w 2689189"/>
              <a:gd name="connsiteY513" fmla="*/ 3457586 h 6412736"/>
              <a:gd name="connsiteX514" fmla="*/ 827466 w 2689189"/>
              <a:gd name="connsiteY514" fmla="*/ 3487172 h 6412736"/>
              <a:gd name="connsiteX515" fmla="*/ 797881 w 2689189"/>
              <a:gd name="connsiteY515" fmla="*/ 3487172 h 6412736"/>
              <a:gd name="connsiteX516" fmla="*/ 531921 w 2689189"/>
              <a:gd name="connsiteY516" fmla="*/ 3457586 h 6412736"/>
              <a:gd name="connsiteX517" fmla="*/ 561507 w 2689189"/>
              <a:gd name="connsiteY517" fmla="*/ 3457586 h 6412736"/>
              <a:gd name="connsiteX518" fmla="*/ 561507 w 2689189"/>
              <a:gd name="connsiteY518" fmla="*/ 3487172 h 6412736"/>
              <a:gd name="connsiteX519" fmla="*/ 531921 w 2689189"/>
              <a:gd name="connsiteY519" fmla="*/ 3487172 h 6412736"/>
              <a:gd name="connsiteX520" fmla="*/ 265961 w 2689189"/>
              <a:gd name="connsiteY520" fmla="*/ 3457586 h 6412736"/>
              <a:gd name="connsiteX521" fmla="*/ 295546 w 2689189"/>
              <a:gd name="connsiteY521" fmla="*/ 3457586 h 6412736"/>
              <a:gd name="connsiteX522" fmla="*/ 295546 w 2689189"/>
              <a:gd name="connsiteY522" fmla="*/ 3487172 h 6412736"/>
              <a:gd name="connsiteX523" fmla="*/ 265961 w 2689189"/>
              <a:gd name="connsiteY523" fmla="*/ 3487172 h 6412736"/>
              <a:gd name="connsiteX524" fmla="*/ 0 w 2689189"/>
              <a:gd name="connsiteY524" fmla="*/ 3457586 h 6412736"/>
              <a:gd name="connsiteX525" fmla="*/ 29585 w 2689189"/>
              <a:gd name="connsiteY525" fmla="*/ 3457586 h 6412736"/>
              <a:gd name="connsiteX526" fmla="*/ 29585 w 2689189"/>
              <a:gd name="connsiteY526" fmla="*/ 3487172 h 6412736"/>
              <a:gd name="connsiteX527" fmla="*/ 0 w 2689189"/>
              <a:gd name="connsiteY527" fmla="*/ 3487172 h 6412736"/>
              <a:gd name="connsiteX528" fmla="*/ 2659604 w 2689189"/>
              <a:gd name="connsiteY528" fmla="*/ 3191634 h 6412736"/>
              <a:gd name="connsiteX529" fmla="*/ 2689189 w 2689189"/>
              <a:gd name="connsiteY529" fmla="*/ 3191634 h 6412736"/>
              <a:gd name="connsiteX530" fmla="*/ 2689189 w 2689189"/>
              <a:gd name="connsiteY530" fmla="*/ 3221211 h 6412736"/>
              <a:gd name="connsiteX531" fmla="*/ 2659604 w 2689189"/>
              <a:gd name="connsiteY531" fmla="*/ 3221211 h 6412736"/>
              <a:gd name="connsiteX532" fmla="*/ 2393644 w 2689189"/>
              <a:gd name="connsiteY532" fmla="*/ 3191634 h 6412736"/>
              <a:gd name="connsiteX533" fmla="*/ 2423230 w 2689189"/>
              <a:gd name="connsiteY533" fmla="*/ 3191634 h 6412736"/>
              <a:gd name="connsiteX534" fmla="*/ 2423230 w 2689189"/>
              <a:gd name="connsiteY534" fmla="*/ 3221211 h 6412736"/>
              <a:gd name="connsiteX535" fmla="*/ 2393644 w 2689189"/>
              <a:gd name="connsiteY535" fmla="*/ 3221211 h 6412736"/>
              <a:gd name="connsiteX536" fmla="*/ 2127683 w 2689189"/>
              <a:gd name="connsiteY536" fmla="*/ 3191633 h 6412736"/>
              <a:gd name="connsiteX537" fmla="*/ 2157268 w 2689189"/>
              <a:gd name="connsiteY537" fmla="*/ 3191633 h 6412736"/>
              <a:gd name="connsiteX538" fmla="*/ 2157268 w 2689189"/>
              <a:gd name="connsiteY538" fmla="*/ 3221211 h 6412736"/>
              <a:gd name="connsiteX539" fmla="*/ 2127683 w 2689189"/>
              <a:gd name="connsiteY539" fmla="*/ 3221211 h 6412736"/>
              <a:gd name="connsiteX540" fmla="*/ 1861723 w 2689189"/>
              <a:gd name="connsiteY540" fmla="*/ 3191632 h 6412736"/>
              <a:gd name="connsiteX541" fmla="*/ 1891309 w 2689189"/>
              <a:gd name="connsiteY541" fmla="*/ 3191632 h 6412736"/>
              <a:gd name="connsiteX542" fmla="*/ 1891309 w 2689189"/>
              <a:gd name="connsiteY542" fmla="*/ 3221211 h 6412736"/>
              <a:gd name="connsiteX543" fmla="*/ 1861723 w 2689189"/>
              <a:gd name="connsiteY543" fmla="*/ 3221211 h 6412736"/>
              <a:gd name="connsiteX544" fmla="*/ 1595763 w 2689189"/>
              <a:gd name="connsiteY544" fmla="*/ 3191631 h 6412736"/>
              <a:gd name="connsiteX545" fmla="*/ 1625348 w 2689189"/>
              <a:gd name="connsiteY545" fmla="*/ 3191631 h 6412736"/>
              <a:gd name="connsiteX546" fmla="*/ 1625348 w 2689189"/>
              <a:gd name="connsiteY546" fmla="*/ 3221211 h 6412736"/>
              <a:gd name="connsiteX547" fmla="*/ 1595763 w 2689189"/>
              <a:gd name="connsiteY547" fmla="*/ 3221211 h 6412736"/>
              <a:gd name="connsiteX548" fmla="*/ 1329802 w 2689189"/>
              <a:gd name="connsiteY548" fmla="*/ 3191630 h 6412736"/>
              <a:gd name="connsiteX549" fmla="*/ 1359387 w 2689189"/>
              <a:gd name="connsiteY549" fmla="*/ 3191630 h 6412736"/>
              <a:gd name="connsiteX550" fmla="*/ 1359387 w 2689189"/>
              <a:gd name="connsiteY550" fmla="*/ 3221211 h 6412736"/>
              <a:gd name="connsiteX551" fmla="*/ 1329802 w 2689189"/>
              <a:gd name="connsiteY551" fmla="*/ 3221211 h 6412736"/>
              <a:gd name="connsiteX552" fmla="*/ 1063842 w 2689189"/>
              <a:gd name="connsiteY552" fmla="*/ 3191629 h 6412736"/>
              <a:gd name="connsiteX553" fmla="*/ 1093428 w 2689189"/>
              <a:gd name="connsiteY553" fmla="*/ 3191629 h 6412736"/>
              <a:gd name="connsiteX554" fmla="*/ 1093428 w 2689189"/>
              <a:gd name="connsiteY554" fmla="*/ 3221211 h 6412736"/>
              <a:gd name="connsiteX555" fmla="*/ 1063842 w 2689189"/>
              <a:gd name="connsiteY555" fmla="*/ 3221211 h 6412736"/>
              <a:gd name="connsiteX556" fmla="*/ 797881 w 2689189"/>
              <a:gd name="connsiteY556" fmla="*/ 3191628 h 6412736"/>
              <a:gd name="connsiteX557" fmla="*/ 827466 w 2689189"/>
              <a:gd name="connsiteY557" fmla="*/ 3191628 h 6412736"/>
              <a:gd name="connsiteX558" fmla="*/ 827466 w 2689189"/>
              <a:gd name="connsiteY558" fmla="*/ 3221211 h 6412736"/>
              <a:gd name="connsiteX559" fmla="*/ 797881 w 2689189"/>
              <a:gd name="connsiteY559" fmla="*/ 3221211 h 6412736"/>
              <a:gd name="connsiteX560" fmla="*/ 531921 w 2689189"/>
              <a:gd name="connsiteY560" fmla="*/ 3191628 h 6412736"/>
              <a:gd name="connsiteX561" fmla="*/ 561507 w 2689189"/>
              <a:gd name="connsiteY561" fmla="*/ 3191628 h 6412736"/>
              <a:gd name="connsiteX562" fmla="*/ 561507 w 2689189"/>
              <a:gd name="connsiteY562" fmla="*/ 3221211 h 6412736"/>
              <a:gd name="connsiteX563" fmla="*/ 531921 w 2689189"/>
              <a:gd name="connsiteY563" fmla="*/ 3221211 h 6412736"/>
              <a:gd name="connsiteX564" fmla="*/ 265961 w 2689189"/>
              <a:gd name="connsiteY564" fmla="*/ 3191627 h 6412736"/>
              <a:gd name="connsiteX565" fmla="*/ 295546 w 2689189"/>
              <a:gd name="connsiteY565" fmla="*/ 3191627 h 6412736"/>
              <a:gd name="connsiteX566" fmla="*/ 295546 w 2689189"/>
              <a:gd name="connsiteY566" fmla="*/ 3221211 h 6412736"/>
              <a:gd name="connsiteX567" fmla="*/ 265961 w 2689189"/>
              <a:gd name="connsiteY567" fmla="*/ 3221211 h 6412736"/>
              <a:gd name="connsiteX568" fmla="*/ 0 w 2689189"/>
              <a:gd name="connsiteY568" fmla="*/ 3191626 h 6412736"/>
              <a:gd name="connsiteX569" fmla="*/ 29585 w 2689189"/>
              <a:gd name="connsiteY569" fmla="*/ 3191626 h 6412736"/>
              <a:gd name="connsiteX570" fmla="*/ 29585 w 2689189"/>
              <a:gd name="connsiteY570" fmla="*/ 3221211 h 6412736"/>
              <a:gd name="connsiteX571" fmla="*/ 0 w 2689189"/>
              <a:gd name="connsiteY571" fmla="*/ 3221211 h 6412736"/>
              <a:gd name="connsiteX572" fmla="*/ 2659604 w 2689189"/>
              <a:gd name="connsiteY572" fmla="*/ 2925676 h 6412736"/>
              <a:gd name="connsiteX573" fmla="*/ 2689189 w 2689189"/>
              <a:gd name="connsiteY573" fmla="*/ 2925676 h 6412736"/>
              <a:gd name="connsiteX574" fmla="*/ 2689189 w 2689189"/>
              <a:gd name="connsiteY574" fmla="*/ 2955262 h 6412736"/>
              <a:gd name="connsiteX575" fmla="*/ 2659604 w 2689189"/>
              <a:gd name="connsiteY575" fmla="*/ 2955262 h 6412736"/>
              <a:gd name="connsiteX576" fmla="*/ 2393644 w 2689189"/>
              <a:gd name="connsiteY576" fmla="*/ 2925675 h 6412736"/>
              <a:gd name="connsiteX577" fmla="*/ 2423230 w 2689189"/>
              <a:gd name="connsiteY577" fmla="*/ 2925675 h 6412736"/>
              <a:gd name="connsiteX578" fmla="*/ 2423230 w 2689189"/>
              <a:gd name="connsiteY578" fmla="*/ 2955261 h 6412736"/>
              <a:gd name="connsiteX579" fmla="*/ 2393644 w 2689189"/>
              <a:gd name="connsiteY579" fmla="*/ 2955261 h 6412736"/>
              <a:gd name="connsiteX580" fmla="*/ 2127683 w 2689189"/>
              <a:gd name="connsiteY580" fmla="*/ 2925674 h 6412736"/>
              <a:gd name="connsiteX581" fmla="*/ 2157268 w 2689189"/>
              <a:gd name="connsiteY581" fmla="*/ 2925674 h 6412736"/>
              <a:gd name="connsiteX582" fmla="*/ 2157268 w 2689189"/>
              <a:gd name="connsiteY582" fmla="*/ 2955260 h 6412736"/>
              <a:gd name="connsiteX583" fmla="*/ 2127683 w 2689189"/>
              <a:gd name="connsiteY583" fmla="*/ 2955260 h 6412736"/>
              <a:gd name="connsiteX584" fmla="*/ 1861723 w 2689189"/>
              <a:gd name="connsiteY584" fmla="*/ 2925673 h 6412736"/>
              <a:gd name="connsiteX585" fmla="*/ 1891309 w 2689189"/>
              <a:gd name="connsiteY585" fmla="*/ 2925673 h 6412736"/>
              <a:gd name="connsiteX586" fmla="*/ 1891309 w 2689189"/>
              <a:gd name="connsiteY586" fmla="*/ 2955259 h 6412736"/>
              <a:gd name="connsiteX587" fmla="*/ 1861723 w 2689189"/>
              <a:gd name="connsiteY587" fmla="*/ 2955259 h 6412736"/>
              <a:gd name="connsiteX588" fmla="*/ 1595763 w 2689189"/>
              <a:gd name="connsiteY588" fmla="*/ 2925672 h 6412736"/>
              <a:gd name="connsiteX589" fmla="*/ 1625348 w 2689189"/>
              <a:gd name="connsiteY589" fmla="*/ 2925672 h 6412736"/>
              <a:gd name="connsiteX590" fmla="*/ 1625348 w 2689189"/>
              <a:gd name="connsiteY590" fmla="*/ 2955258 h 6412736"/>
              <a:gd name="connsiteX591" fmla="*/ 1595763 w 2689189"/>
              <a:gd name="connsiteY591" fmla="*/ 2955258 h 6412736"/>
              <a:gd name="connsiteX592" fmla="*/ 1329802 w 2689189"/>
              <a:gd name="connsiteY592" fmla="*/ 2925671 h 6412736"/>
              <a:gd name="connsiteX593" fmla="*/ 1359387 w 2689189"/>
              <a:gd name="connsiteY593" fmla="*/ 2925671 h 6412736"/>
              <a:gd name="connsiteX594" fmla="*/ 1359387 w 2689189"/>
              <a:gd name="connsiteY594" fmla="*/ 2955256 h 6412736"/>
              <a:gd name="connsiteX595" fmla="*/ 1329802 w 2689189"/>
              <a:gd name="connsiteY595" fmla="*/ 2955256 h 6412736"/>
              <a:gd name="connsiteX596" fmla="*/ 1063842 w 2689189"/>
              <a:gd name="connsiteY596" fmla="*/ 2925670 h 6412736"/>
              <a:gd name="connsiteX597" fmla="*/ 1093428 w 2689189"/>
              <a:gd name="connsiteY597" fmla="*/ 2925670 h 6412736"/>
              <a:gd name="connsiteX598" fmla="*/ 1093428 w 2689189"/>
              <a:gd name="connsiteY598" fmla="*/ 2955255 h 6412736"/>
              <a:gd name="connsiteX599" fmla="*/ 1063842 w 2689189"/>
              <a:gd name="connsiteY599" fmla="*/ 2955255 h 6412736"/>
              <a:gd name="connsiteX600" fmla="*/ 797881 w 2689189"/>
              <a:gd name="connsiteY600" fmla="*/ 2925668 h 6412736"/>
              <a:gd name="connsiteX601" fmla="*/ 827466 w 2689189"/>
              <a:gd name="connsiteY601" fmla="*/ 2925668 h 6412736"/>
              <a:gd name="connsiteX602" fmla="*/ 827466 w 2689189"/>
              <a:gd name="connsiteY602" fmla="*/ 2955254 h 6412736"/>
              <a:gd name="connsiteX603" fmla="*/ 797881 w 2689189"/>
              <a:gd name="connsiteY603" fmla="*/ 2955254 h 6412736"/>
              <a:gd name="connsiteX604" fmla="*/ 531921 w 2689189"/>
              <a:gd name="connsiteY604" fmla="*/ 2925667 h 6412736"/>
              <a:gd name="connsiteX605" fmla="*/ 561507 w 2689189"/>
              <a:gd name="connsiteY605" fmla="*/ 2925667 h 6412736"/>
              <a:gd name="connsiteX606" fmla="*/ 561507 w 2689189"/>
              <a:gd name="connsiteY606" fmla="*/ 2955253 h 6412736"/>
              <a:gd name="connsiteX607" fmla="*/ 531921 w 2689189"/>
              <a:gd name="connsiteY607" fmla="*/ 2955253 h 6412736"/>
              <a:gd name="connsiteX608" fmla="*/ 265961 w 2689189"/>
              <a:gd name="connsiteY608" fmla="*/ 2925666 h 6412736"/>
              <a:gd name="connsiteX609" fmla="*/ 295546 w 2689189"/>
              <a:gd name="connsiteY609" fmla="*/ 2925666 h 6412736"/>
              <a:gd name="connsiteX610" fmla="*/ 295546 w 2689189"/>
              <a:gd name="connsiteY610" fmla="*/ 2955252 h 6412736"/>
              <a:gd name="connsiteX611" fmla="*/ 265961 w 2689189"/>
              <a:gd name="connsiteY611" fmla="*/ 2955252 h 6412736"/>
              <a:gd name="connsiteX612" fmla="*/ 0 w 2689189"/>
              <a:gd name="connsiteY612" fmla="*/ 2925665 h 6412736"/>
              <a:gd name="connsiteX613" fmla="*/ 29585 w 2689189"/>
              <a:gd name="connsiteY613" fmla="*/ 2925665 h 6412736"/>
              <a:gd name="connsiteX614" fmla="*/ 29585 w 2689189"/>
              <a:gd name="connsiteY614" fmla="*/ 2955251 h 6412736"/>
              <a:gd name="connsiteX615" fmla="*/ 0 w 2689189"/>
              <a:gd name="connsiteY615" fmla="*/ 2955251 h 6412736"/>
              <a:gd name="connsiteX616" fmla="*/ 2659604 w 2689189"/>
              <a:gd name="connsiteY616" fmla="*/ 2659636 h 6412736"/>
              <a:gd name="connsiteX617" fmla="*/ 2689189 w 2689189"/>
              <a:gd name="connsiteY617" fmla="*/ 2659636 h 6412736"/>
              <a:gd name="connsiteX618" fmla="*/ 2689189 w 2689189"/>
              <a:gd name="connsiteY618" fmla="*/ 2689220 h 6412736"/>
              <a:gd name="connsiteX619" fmla="*/ 2659604 w 2689189"/>
              <a:gd name="connsiteY619" fmla="*/ 2689220 h 6412736"/>
              <a:gd name="connsiteX620" fmla="*/ 2393644 w 2689189"/>
              <a:gd name="connsiteY620" fmla="*/ 2659632 h 6412736"/>
              <a:gd name="connsiteX621" fmla="*/ 2423230 w 2689189"/>
              <a:gd name="connsiteY621" fmla="*/ 2659632 h 6412736"/>
              <a:gd name="connsiteX622" fmla="*/ 2423230 w 2689189"/>
              <a:gd name="connsiteY622" fmla="*/ 2689217 h 6412736"/>
              <a:gd name="connsiteX623" fmla="*/ 2393644 w 2689189"/>
              <a:gd name="connsiteY623" fmla="*/ 2689217 h 6412736"/>
              <a:gd name="connsiteX624" fmla="*/ 2127683 w 2689189"/>
              <a:gd name="connsiteY624" fmla="*/ 2659629 h 6412736"/>
              <a:gd name="connsiteX625" fmla="*/ 2157268 w 2689189"/>
              <a:gd name="connsiteY625" fmla="*/ 2659629 h 6412736"/>
              <a:gd name="connsiteX626" fmla="*/ 2157268 w 2689189"/>
              <a:gd name="connsiteY626" fmla="*/ 2689214 h 6412736"/>
              <a:gd name="connsiteX627" fmla="*/ 2127683 w 2689189"/>
              <a:gd name="connsiteY627" fmla="*/ 2689214 h 6412736"/>
              <a:gd name="connsiteX628" fmla="*/ 1861723 w 2689189"/>
              <a:gd name="connsiteY628" fmla="*/ 2659626 h 6412736"/>
              <a:gd name="connsiteX629" fmla="*/ 1891309 w 2689189"/>
              <a:gd name="connsiteY629" fmla="*/ 2659626 h 6412736"/>
              <a:gd name="connsiteX630" fmla="*/ 1891309 w 2689189"/>
              <a:gd name="connsiteY630" fmla="*/ 2689211 h 6412736"/>
              <a:gd name="connsiteX631" fmla="*/ 1861723 w 2689189"/>
              <a:gd name="connsiteY631" fmla="*/ 2689211 h 6412736"/>
              <a:gd name="connsiteX632" fmla="*/ 1595763 w 2689189"/>
              <a:gd name="connsiteY632" fmla="*/ 2659623 h 6412736"/>
              <a:gd name="connsiteX633" fmla="*/ 1625348 w 2689189"/>
              <a:gd name="connsiteY633" fmla="*/ 2659623 h 6412736"/>
              <a:gd name="connsiteX634" fmla="*/ 1625348 w 2689189"/>
              <a:gd name="connsiteY634" fmla="*/ 2689207 h 6412736"/>
              <a:gd name="connsiteX635" fmla="*/ 1595763 w 2689189"/>
              <a:gd name="connsiteY635" fmla="*/ 2689207 h 6412736"/>
              <a:gd name="connsiteX636" fmla="*/ 1329802 w 2689189"/>
              <a:gd name="connsiteY636" fmla="*/ 2659620 h 6412736"/>
              <a:gd name="connsiteX637" fmla="*/ 1359387 w 2689189"/>
              <a:gd name="connsiteY637" fmla="*/ 2659620 h 6412736"/>
              <a:gd name="connsiteX638" fmla="*/ 1359387 w 2689189"/>
              <a:gd name="connsiteY638" fmla="*/ 2689204 h 6412736"/>
              <a:gd name="connsiteX639" fmla="*/ 1329802 w 2689189"/>
              <a:gd name="connsiteY639" fmla="*/ 2689204 h 6412736"/>
              <a:gd name="connsiteX640" fmla="*/ 1063842 w 2689189"/>
              <a:gd name="connsiteY640" fmla="*/ 2659616 h 6412736"/>
              <a:gd name="connsiteX641" fmla="*/ 1093428 w 2689189"/>
              <a:gd name="connsiteY641" fmla="*/ 2659616 h 6412736"/>
              <a:gd name="connsiteX642" fmla="*/ 1093428 w 2689189"/>
              <a:gd name="connsiteY642" fmla="*/ 2689201 h 6412736"/>
              <a:gd name="connsiteX643" fmla="*/ 1063842 w 2689189"/>
              <a:gd name="connsiteY643" fmla="*/ 2689201 h 6412736"/>
              <a:gd name="connsiteX644" fmla="*/ 797881 w 2689189"/>
              <a:gd name="connsiteY644" fmla="*/ 2659613 h 6412736"/>
              <a:gd name="connsiteX645" fmla="*/ 827466 w 2689189"/>
              <a:gd name="connsiteY645" fmla="*/ 2659613 h 6412736"/>
              <a:gd name="connsiteX646" fmla="*/ 827466 w 2689189"/>
              <a:gd name="connsiteY646" fmla="*/ 2689198 h 6412736"/>
              <a:gd name="connsiteX647" fmla="*/ 797881 w 2689189"/>
              <a:gd name="connsiteY647" fmla="*/ 2689198 h 6412736"/>
              <a:gd name="connsiteX648" fmla="*/ 531921 w 2689189"/>
              <a:gd name="connsiteY648" fmla="*/ 2659610 h 6412736"/>
              <a:gd name="connsiteX649" fmla="*/ 561507 w 2689189"/>
              <a:gd name="connsiteY649" fmla="*/ 2659610 h 6412736"/>
              <a:gd name="connsiteX650" fmla="*/ 561507 w 2689189"/>
              <a:gd name="connsiteY650" fmla="*/ 2689194 h 6412736"/>
              <a:gd name="connsiteX651" fmla="*/ 531921 w 2689189"/>
              <a:gd name="connsiteY651" fmla="*/ 2689194 h 6412736"/>
              <a:gd name="connsiteX652" fmla="*/ 265961 w 2689189"/>
              <a:gd name="connsiteY652" fmla="*/ 2659607 h 6412736"/>
              <a:gd name="connsiteX653" fmla="*/ 295546 w 2689189"/>
              <a:gd name="connsiteY653" fmla="*/ 2659607 h 6412736"/>
              <a:gd name="connsiteX654" fmla="*/ 295546 w 2689189"/>
              <a:gd name="connsiteY654" fmla="*/ 2689191 h 6412736"/>
              <a:gd name="connsiteX655" fmla="*/ 265961 w 2689189"/>
              <a:gd name="connsiteY655" fmla="*/ 2689191 h 6412736"/>
              <a:gd name="connsiteX656" fmla="*/ 0 w 2689189"/>
              <a:gd name="connsiteY656" fmla="*/ 2659603 h 6412736"/>
              <a:gd name="connsiteX657" fmla="*/ 29585 w 2689189"/>
              <a:gd name="connsiteY657" fmla="*/ 2659603 h 6412736"/>
              <a:gd name="connsiteX658" fmla="*/ 29585 w 2689189"/>
              <a:gd name="connsiteY658" fmla="*/ 2689188 h 6412736"/>
              <a:gd name="connsiteX659" fmla="*/ 0 w 2689189"/>
              <a:gd name="connsiteY659" fmla="*/ 2689188 h 6412736"/>
              <a:gd name="connsiteX660" fmla="*/ 2659604 w 2689189"/>
              <a:gd name="connsiteY660" fmla="*/ 2393677 h 6412736"/>
              <a:gd name="connsiteX661" fmla="*/ 2689189 w 2689189"/>
              <a:gd name="connsiteY661" fmla="*/ 2393677 h 6412736"/>
              <a:gd name="connsiteX662" fmla="*/ 2689189 w 2689189"/>
              <a:gd name="connsiteY662" fmla="*/ 2423276 h 6412736"/>
              <a:gd name="connsiteX663" fmla="*/ 2659604 w 2689189"/>
              <a:gd name="connsiteY663" fmla="*/ 2423276 h 6412736"/>
              <a:gd name="connsiteX664" fmla="*/ 2393644 w 2689189"/>
              <a:gd name="connsiteY664" fmla="*/ 2393674 h 6412736"/>
              <a:gd name="connsiteX665" fmla="*/ 2423230 w 2689189"/>
              <a:gd name="connsiteY665" fmla="*/ 2393674 h 6412736"/>
              <a:gd name="connsiteX666" fmla="*/ 2423230 w 2689189"/>
              <a:gd name="connsiteY666" fmla="*/ 2423273 h 6412736"/>
              <a:gd name="connsiteX667" fmla="*/ 2393644 w 2689189"/>
              <a:gd name="connsiteY667" fmla="*/ 2423273 h 6412736"/>
              <a:gd name="connsiteX668" fmla="*/ 2127683 w 2689189"/>
              <a:gd name="connsiteY668" fmla="*/ 2393671 h 6412736"/>
              <a:gd name="connsiteX669" fmla="*/ 2157268 w 2689189"/>
              <a:gd name="connsiteY669" fmla="*/ 2393671 h 6412736"/>
              <a:gd name="connsiteX670" fmla="*/ 2157268 w 2689189"/>
              <a:gd name="connsiteY670" fmla="*/ 2423267 h 6412736"/>
              <a:gd name="connsiteX671" fmla="*/ 2127683 w 2689189"/>
              <a:gd name="connsiteY671" fmla="*/ 2423267 h 6412736"/>
              <a:gd name="connsiteX672" fmla="*/ 1861723 w 2689189"/>
              <a:gd name="connsiteY672" fmla="*/ 2393668 h 6412736"/>
              <a:gd name="connsiteX673" fmla="*/ 1891309 w 2689189"/>
              <a:gd name="connsiteY673" fmla="*/ 2393668 h 6412736"/>
              <a:gd name="connsiteX674" fmla="*/ 1891309 w 2689189"/>
              <a:gd name="connsiteY674" fmla="*/ 2423263 h 6412736"/>
              <a:gd name="connsiteX675" fmla="*/ 1861723 w 2689189"/>
              <a:gd name="connsiteY675" fmla="*/ 2423263 h 6412736"/>
              <a:gd name="connsiteX676" fmla="*/ 1595763 w 2689189"/>
              <a:gd name="connsiteY676" fmla="*/ 2393665 h 6412736"/>
              <a:gd name="connsiteX677" fmla="*/ 1625348 w 2689189"/>
              <a:gd name="connsiteY677" fmla="*/ 2393665 h 6412736"/>
              <a:gd name="connsiteX678" fmla="*/ 1625348 w 2689189"/>
              <a:gd name="connsiteY678" fmla="*/ 2423258 h 6412736"/>
              <a:gd name="connsiteX679" fmla="*/ 1595763 w 2689189"/>
              <a:gd name="connsiteY679" fmla="*/ 2423258 h 6412736"/>
              <a:gd name="connsiteX680" fmla="*/ 1329802 w 2689189"/>
              <a:gd name="connsiteY680" fmla="*/ 2393662 h 6412736"/>
              <a:gd name="connsiteX681" fmla="*/ 1359387 w 2689189"/>
              <a:gd name="connsiteY681" fmla="*/ 2393662 h 6412736"/>
              <a:gd name="connsiteX682" fmla="*/ 1359387 w 2689189"/>
              <a:gd name="connsiteY682" fmla="*/ 2423252 h 6412736"/>
              <a:gd name="connsiteX683" fmla="*/ 1329802 w 2689189"/>
              <a:gd name="connsiteY683" fmla="*/ 2423252 h 6412736"/>
              <a:gd name="connsiteX684" fmla="*/ 1063842 w 2689189"/>
              <a:gd name="connsiteY684" fmla="*/ 2393659 h 6412736"/>
              <a:gd name="connsiteX685" fmla="*/ 1093428 w 2689189"/>
              <a:gd name="connsiteY685" fmla="*/ 2393659 h 6412736"/>
              <a:gd name="connsiteX686" fmla="*/ 1093428 w 2689189"/>
              <a:gd name="connsiteY686" fmla="*/ 2423248 h 6412736"/>
              <a:gd name="connsiteX687" fmla="*/ 1063842 w 2689189"/>
              <a:gd name="connsiteY687" fmla="*/ 2423248 h 6412736"/>
              <a:gd name="connsiteX688" fmla="*/ 797881 w 2689189"/>
              <a:gd name="connsiteY688" fmla="*/ 2393654 h 6412736"/>
              <a:gd name="connsiteX689" fmla="*/ 827466 w 2689189"/>
              <a:gd name="connsiteY689" fmla="*/ 2393654 h 6412736"/>
              <a:gd name="connsiteX690" fmla="*/ 827466 w 2689189"/>
              <a:gd name="connsiteY690" fmla="*/ 2423242 h 6412736"/>
              <a:gd name="connsiteX691" fmla="*/ 797881 w 2689189"/>
              <a:gd name="connsiteY691" fmla="*/ 2423242 h 6412736"/>
              <a:gd name="connsiteX692" fmla="*/ 531921 w 2689189"/>
              <a:gd name="connsiteY692" fmla="*/ 2393649 h 6412736"/>
              <a:gd name="connsiteX693" fmla="*/ 561507 w 2689189"/>
              <a:gd name="connsiteY693" fmla="*/ 2393649 h 6412736"/>
              <a:gd name="connsiteX694" fmla="*/ 561507 w 2689189"/>
              <a:gd name="connsiteY694" fmla="*/ 2423238 h 6412736"/>
              <a:gd name="connsiteX695" fmla="*/ 531921 w 2689189"/>
              <a:gd name="connsiteY695" fmla="*/ 2423238 h 6412736"/>
              <a:gd name="connsiteX696" fmla="*/ 265961 w 2689189"/>
              <a:gd name="connsiteY696" fmla="*/ 2393646 h 6412736"/>
              <a:gd name="connsiteX697" fmla="*/ 295546 w 2689189"/>
              <a:gd name="connsiteY697" fmla="*/ 2393646 h 6412736"/>
              <a:gd name="connsiteX698" fmla="*/ 295546 w 2689189"/>
              <a:gd name="connsiteY698" fmla="*/ 2423233 h 6412736"/>
              <a:gd name="connsiteX699" fmla="*/ 265961 w 2689189"/>
              <a:gd name="connsiteY699" fmla="*/ 2423233 h 6412736"/>
              <a:gd name="connsiteX700" fmla="*/ 0 w 2689189"/>
              <a:gd name="connsiteY700" fmla="*/ 2393643 h 6412736"/>
              <a:gd name="connsiteX701" fmla="*/ 29585 w 2689189"/>
              <a:gd name="connsiteY701" fmla="*/ 2393643 h 6412736"/>
              <a:gd name="connsiteX702" fmla="*/ 29585 w 2689189"/>
              <a:gd name="connsiteY702" fmla="*/ 2423227 h 6412736"/>
              <a:gd name="connsiteX703" fmla="*/ 0 w 2689189"/>
              <a:gd name="connsiteY703" fmla="*/ 2423227 h 6412736"/>
              <a:gd name="connsiteX704" fmla="*/ 2659604 w 2689189"/>
              <a:gd name="connsiteY704" fmla="*/ 2127710 h 6412736"/>
              <a:gd name="connsiteX705" fmla="*/ 2689189 w 2689189"/>
              <a:gd name="connsiteY705" fmla="*/ 2127710 h 6412736"/>
              <a:gd name="connsiteX706" fmla="*/ 2689189 w 2689189"/>
              <a:gd name="connsiteY706" fmla="*/ 2157299 h 6412736"/>
              <a:gd name="connsiteX707" fmla="*/ 2659604 w 2689189"/>
              <a:gd name="connsiteY707" fmla="*/ 2157299 h 6412736"/>
              <a:gd name="connsiteX708" fmla="*/ 2393644 w 2689189"/>
              <a:gd name="connsiteY708" fmla="*/ 2127709 h 6412736"/>
              <a:gd name="connsiteX709" fmla="*/ 2423230 w 2689189"/>
              <a:gd name="connsiteY709" fmla="*/ 2127709 h 6412736"/>
              <a:gd name="connsiteX710" fmla="*/ 2423230 w 2689189"/>
              <a:gd name="connsiteY710" fmla="*/ 2157298 h 6412736"/>
              <a:gd name="connsiteX711" fmla="*/ 2393644 w 2689189"/>
              <a:gd name="connsiteY711" fmla="*/ 2157298 h 6412736"/>
              <a:gd name="connsiteX712" fmla="*/ 2127683 w 2689189"/>
              <a:gd name="connsiteY712" fmla="*/ 2127705 h 6412736"/>
              <a:gd name="connsiteX713" fmla="*/ 2157268 w 2689189"/>
              <a:gd name="connsiteY713" fmla="*/ 2127705 h 6412736"/>
              <a:gd name="connsiteX714" fmla="*/ 2157268 w 2689189"/>
              <a:gd name="connsiteY714" fmla="*/ 2157294 h 6412736"/>
              <a:gd name="connsiteX715" fmla="*/ 2127683 w 2689189"/>
              <a:gd name="connsiteY715" fmla="*/ 2157294 h 6412736"/>
              <a:gd name="connsiteX716" fmla="*/ 1861723 w 2689189"/>
              <a:gd name="connsiteY716" fmla="*/ 2127702 h 6412736"/>
              <a:gd name="connsiteX717" fmla="*/ 1891309 w 2689189"/>
              <a:gd name="connsiteY717" fmla="*/ 2127702 h 6412736"/>
              <a:gd name="connsiteX718" fmla="*/ 1891309 w 2689189"/>
              <a:gd name="connsiteY718" fmla="*/ 2157291 h 6412736"/>
              <a:gd name="connsiteX719" fmla="*/ 1861723 w 2689189"/>
              <a:gd name="connsiteY719" fmla="*/ 2157291 h 6412736"/>
              <a:gd name="connsiteX720" fmla="*/ 1595763 w 2689189"/>
              <a:gd name="connsiteY720" fmla="*/ 2127699 h 6412736"/>
              <a:gd name="connsiteX721" fmla="*/ 1625348 w 2689189"/>
              <a:gd name="connsiteY721" fmla="*/ 2127699 h 6412736"/>
              <a:gd name="connsiteX722" fmla="*/ 1625348 w 2689189"/>
              <a:gd name="connsiteY722" fmla="*/ 2157288 h 6412736"/>
              <a:gd name="connsiteX723" fmla="*/ 1595763 w 2689189"/>
              <a:gd name="connsiteY723" fmla="*/ 2157288 h 6412736"/>
              <a:gd name="connsiteX724" fmla="*/ 1329802 w 2689189"/>
              <a:gd name="connsiteY724" fmla="*/ 2127696 h 6412736"/>
              <a:gd name="connsiteX725" fmla="*/ 1359387 w 2689189"/>
              <a:gd name="connsiteY725" fmla="*/ 2127696 h 6412736"/>
              <a:gd name="connsiteX726" fmla="*/ 1359387 w 2689189"/>
              <a:gd name="connsiteY726" fmla="*/ 2157284 h 6412736"/>
              <a:gd name="connsiteX727" fmla="*/ 1329802 w 2689189"/>
              <a:gd name="connsiteY727" fmla="*/ 2157284 h 6412736"/>
              <a:gd name="connsiteX728" fmla="*/ 1063842 w 2689189"/>
              <a:gd name="connsiteY728" fmla="*/ 2127692 h 6412736"/>
              <a:gd name="connsiteX729" fmla="*/ 1093428 w 2689189"/>
              <a:gd name="connsiteY729" fmla="*/ 2127692 h 6412736"/>
              <a:gd name="connsiteX730" fmla="*/ 1093428 w 2689189"/>
              <a:gd name="connsiteY730" fmla="*/ 2157281 h 6412736"/>
              <a:gd name="connsiteX731" fmla="*/ 1063842 w 2689189"/>
              <a:gd name="connsiteY731" fmla="*/ 2157281 h 6412736"/>
              <a:gd name="connsiteX732" fmla="*/ 797881 w 2689189"/>
              <a:gd name="connsiteY732" fmla="*/ 2127689 h 6412736"/>
              <a:gd name="connsiteX733" fmla="*/ 827466 w 2689189"/>
              <a:gd name="connsiteY733" fmla="*/ 2127689 h 6412736"/>
              <a:gd name="connsiteX734" fmla="*/ 827466 w 2689189"/>
              <a:gd name="connsiteY734" fmla="*/ 2157278 h 6412736"/>
              <a:gd name="connsiteX735" fmla="*/ 797881 w 2689189"/>
              <a:gd name="connsiteY735" fmla="*/ 2157278 h 6412736"/>
              <a:gd name="connsiteX736" fmla="*/ 531921 w 2689189"/>
              <a:gd name="connsiteY736" fmla="*/ 2127687 h 6412736"/>
              <a:gd name="connsiteX737" fmla="*/ 561507 w 2689189"/>
              <a:gd name="connsiteY737" fmla="*/ 2127687 h 6412736"/>
              <a:gd name="connsiteX738" fmla="*/ 561507 w 2689189"/>
              <a:gd name="connsiteY738" fmla="*/ 2157274 h 6412736"/>
              <a:gd name="connsiteX739" fmla="*/ 531921 w 2689189"/>
              <a:gd name="connsiteY739" fmla="*/ 2157274 h 6412736"/>
              <a:gd name="connsiteX740" fmla="*/ 265961 w 2689189"/>
              <a:gd name="connsiteY740" fmla="*/ 2127684 h 6412736"/>
              <a:gd name="connsiteX741" fmla="*/ 295546 w 2689189"/>
              <a:gd name="connsiteY741" fmla="*/ 2127684 h 6412736"/>
              <a:gd name="connsiteX742" fmla="*/ 295546 w 2689189"/>
              <a:gd name="connsiteY742" fmla="*/ 2157271 h 6412736"/>
              <a:gd name="connsiteX743" fmla="*/ 265961 w 2689189"/>
              <a:gd name="connsiteY743" fmla="*/ 2157271 h 6412736"/>
              <a:gd name="connsiteX744" fmla="*/ 0 w 2689189"/>
              <a:gd name="connsiteY744" fmla="*/ 2127682 h 6412736"/>
              <a:gd name="connsiteX745" fmla="*/ 29585 w 2689189"/>
              <a:gd name="connsiteY745" fmla="*/ 2127682 h 6412736"/>
              <a:gd name="connsiteX746" fmla="*/ 29585 w 2689189"/>
              <a:gd name="connsiteY746" fmla="*/ 2157268 h 6412736"/>
              <a:gd name="connsiteX747" fmla="*/ 0 w 2689189"/>
              <a:gd name="connsiteY747" fmla="*/ 2157268 h 6412736"/>
              <a:gd name="connsiteX748" fmla="*/ 2659604 w 2689189"/>
              <a:gd name="connsiteY748" fmla="*/ 1861747 h 6412736"/>
              <a:gd name="connsiteX749" fmla="*/ 2689189 w 2689189"/>
              <a:gd name="connsiteY749" fmla="*/ 1861747 h 6412736"/>
              <a:gd name="connsiteX750" fmla="*/ 2689189 w 2689189"/>
              <a:gd name="connsiteY750" fmla="*/ 1891324 h 6412736"/>
              <a:gd name="connsiteX751" fmla="*/ 2659604 w 2689189"/>
              <a:gd name="connsiteY751" fmla="*/ 1891324 h 6412736"/>
              <a:gd name="connsiteX752" fmla="*/ 2393644 w 2689189"/>
              <a:gd name="connsiteY752" fmla="*/ 1861744 h 6412736"/>
              <a:gd name="connsiteX753" fmla="*/ 2423230 w 2689189"/>
              <a:gd name="connsiteY753" fmla="*/ 1861744 h 6412736"/>
              <a:gd name="connsiteX754" fmla="*/ 2423230 w 2689189"/>
              <a:gd name="connsiteY754" fmla="*/ 1891322 h 6412736"/>
              <a:gd name="connsiteX755" fmla="*/ 2393644 w 2689189"/>
              <a:gd name="connsiteY755" fmla="*/ 1891322 h 6412736"/>
              <a:gd name="connsiteX756" fmla="*/ 2127683 w 2689189"/>
              <a:gd name="connsiteY756" fmla="*/ 1861742 h 6412736"/>
              <a:gd name="connsiteX757" fmla="*/ 2157268 w 2689189"/>
              <a:gd name="connsiteY757" fmla="*/ 1861742 h 6412736"/>
              <a:gd name="connsiteX758" fmla="*/ 2157268 w 2689189"/>
              <a:gd name="connsiteY758" fmla="*/ 1891320 h 6412736"/>
              <a:gd name="connsiteX759" fmla="*/ 2127683 w 2689189"/>
              <a:gd name="connsiteY759" fmla="*/ 1891320 h 6412736"/>
              <a:gd name="connsiteX760" fmla="*/ 1861723 w 2689189"/>
              <a:gd name="connsiteY760" fmla="*/ 1861739 h 6412736"/>
              <a:gd name="connsiteX761" fmla="*/ 1891309 w 2689189"/>
              <a:gd name="connsiteY761" fmla="*/ 1861739 h 6412736"/>
              <a:gd name="connsiteX762" fmla="*/ 1891309 w 2689189"/>
              <a:gd name="connsiteY762" fmla="*/ 1891319 h 6412736"/>
              <a:gd name="connsiteX763" fmla="*/ 1861723 w 2689189"/>
              <a:gd name="connsiteY763" fmla="*/ 1891319 h 6412736"/>
              <a:gd name="connsiteX764" fmla="*/ 1595763 w 2689189"/>
              <a:gd name="connsiteY764" fmla="*/ 1861737 h 6412736"/>
              <a:gd name="connsiteX765" fmla="*/ 1625348 w 2689189"/>
              <a:gd name="connsiteY765" fmla="*/ 1861737 h 6412736"/>
              <a:gd name="connsiteX766" fmla="*/ 1625348 w 2689189"/>
              <a:gd name="connsiteY766" fmla="*/ 1891317 h 6412736"/>
              <a:gd name="connsiteX767" fmla="*/ 1595763 w 2689189"/>
              <a:gd name="connsiteY767" fmla="*/ 1891317 h 6412736"/>
              <a:gd name="connsiteX768" fmla="*/ 1329802 w 2689189"/>
              <a:gd name="connsiteY768" fmla="*/ 1861734 h 6412736"/>
              <a:gd name="connsiteX769" fmla="*/ 1359387 w 2689189"/>
              <a:gd name="connsiteY769" fmla="*/ 1861734 h 6412736"/>
              <a:gd name="connsiteX770" fmla="*/ 1359387 w 2689189"/>
              <a:gd name="connsiteY770" fmla="*/ 1891315 h 6412736"/>
              <a:gd name="connsiteX771" fmla="*/ 1329802 w 2689189"/>
              <a:gd name="connsiteY771" fmla="*/ 1891315 h 6412736"/>
              <a:gd name="connsiteX772" fmla="*/ 1063842 w 2689189"/>
              <a:gd name="connsiteY772" fmla="*/ 1861732 h 6412736"/>
              <a:gd name="connsiteX773" fmla="*/ 1093428 w 2689189"/>
              <a:gd name="connsiteY773" fmla="*/ 1861732 h 6412736"/>
              <a:gd name="connsiteX774" fmla="*/ 1093428 w 2689189"/>
              <a:gd name="connsiteY774" fmla="*/ 1891314 h 6412736"/>
              <a:gd name="connsiteX775" fmla="*/ 1063842 w 2689189"/>
              <a:gd name="connsiteY775" fmla="*/ 1891314 h 6412736"/>
              <a:gd name="connsiteX776" fmla="*/ 797881 w 2689189"/>
              <a:gd name="connsiteY776" fmla="*/ 1861729 h 6412736"/>
              <a:gd name="connsiteX777" fmla="*/ 827466 w 2689189"/>
              <a:gd name="connsiteY777" fmla="*/ 1861729 h 6412736"/>
              <a:gd name="connsiteX778" fmla="*/ 827466 w 2689189"/>
              <a:gd name="connsiteY778" fmla="*/ 1891312 h 6412736"/>
              <a:gd name="connsiteX779" fmla="*/ 797881 w 2689189"/>
              <a:gd name="connsiteY779" fmla="*/ 1891312 h 6412736"/>
              <a:gd name="connsiteX780" fmla="*/ 531921 w 2689189"/>
              <a:gd name="connsiteY780" fmla="*/ 1861727 h 6412736"/>
              <a:gd name="connsiteX781" fmla="*/ 561507 w 2689189"/>
              <a:gd name="connsiteY781" fmla="*/ 1861727 h 6412736"/>
              <a:gd name="connsiteX782" fmla="*/ 561507 w 2689189"/>
              <a:gd name="connsiteY782" fmla="*/ 1891310 h 6412736"/>
              <a:gd name="connsiteX783" fmla="*/ 531921 w 2689189"/>
              <a:gd name="connsiteY783" fmla="*/ 1891310 h 6412736"/>
              <a:gd name="connsiteX784" fmla="*/ 265961 w 2689189"/>
              <a:gd name="connsiteY784" fmla="*/ 1861724 h 6412736"/>
              <a:gd name="connsiteX785" fmla="*/ 295546 w 2689189"/>
              <a:gd name="connsiteY785" fmla="*/ 1861724 h 6412736"/>
              <a:gd name="connsiteX786" fmla="*/ 295546 w 2689189"/>
              <a:gd name="connsiteY786" fmla="*/ 1891309 h 6412736"/>
              <a:gd name="connsiteX787" fmla="*/ 265961 w 2689189"/>
              <a:gd name="connsiteY787" fmla="*/ 1891309 h 6412736"/>
              <a:gd name="connsiteX788" fmla="*/ 0 w 2689189"/>
              <a:gd name="connsiteY788" fmla="*/ 1861722 h 6412736"/>
              <a:gd name="connsiteX789" fmla="*/ 29585 w 2689189"/>
              <a:gd name="connsiteY789" fmla="*/ 1861722 h 6412736"/>
              <a:gd name="connsiteX790" fmla="*/ 29585 w 2689189"/>
              <a:gd name="connsiteY790" fmla="*/ 1891307 h 6412736"/>
              <a:gd name="connsiteX791" fmla="*/ 0 w 2689189"/>
              <a:gd name="connsiteY791" fmla="*/ 1891307 h 6412736"/>
              <a:gd name="connsiteX792" fmla="*/ 2659604 w 2689189"/>
              <a:gd name="connsiteY792" fmla="*/ 1595785 h 6412736"/>
              <a:gd name="connsiteX793" fmla="*/ 2689189 w 2689189"/>
              <a:gd name="connsiteY793" fmla="*/ 1595785 h 6412736"/>
              <a:gd name="connsiteX794" fmla="*/ 2689189 w 2689189"/>
              <a:gd name="connsiteY794" fmla="*/ 1625371 h 6412736"/>
              <a:gd name="connsiteX795" fmla="*/ 2659604 w 2689189"/>
              <a:gd name="connsiteY795" fmla="*/ 1625371 h 6412736"/>
              <a:gd name="connsiteX796" fmla="*/ 2393644 w 2689189"/>
              <a:gd name="connsiteY796" fmla="*/ 1595782 h 6412736"/>
              <a:gd name="connsiteX797" fmla="*/ 2423230 w 2689189"/>
              <a:gd name="connsiteY797" fmla="*/ 1595782 h 6412736"/>
              <a:gd name="connsiteX798" fmla="*/ 2423230 w 2689189"/>
              <a:gd name="connsiteY798" fmla="*/ 1625368 h 6412736"/>
              <a:gd name="connsiteX799" fmla="*/ 2393644 w 2689189"/>
              <a:gd name="connsiteY799" fmla="*/ 1625368 h 6412736"/>
              <a:gd name="connsiteX800" fmla="*/ 2127683 w 2689189"/>
              <a:gd name="connsiteY800" fmla="*/ 1595780 h 6412736"/>
              <a:gd name="connsiteX801" fmla="*/ 2157268 w 2689189"/>
              <a:gd name="connsiteY801" fmla="*/ 1595780 h 6412736"/>
              <a:gd name="connsiteX802" fmla="*/ 2157268 w 2689189"/>
              <a:gd name="connsiteY802" fmla="*/ 1625366 h 6412736"/>
              <a:gd name="connsiteX803" fmla="*/ 2127683 w 2689189"/>
              <a:gd name="connsiteY803" fmla="*/ 1625366 h 6412736"/>
              <a:gd name="connsiteX804" fmla="*/ 1861723 w 2689189"/>
              <a:gd name="connsiteY804" fmla="*/ 1595777 h 6412736"/>
              <a:gd name="connsiteX805" fmla="*/ 1891309 w 2689189"/>
              <a:gd name="connsiteY805" fmla="*/ 1595777 h 6412736"/>
              <a:gd name="connsiteX806" fmla="*/ 1891309 w 2689189"/>
              <a:gd name="connsiteY806" fmla="*/ 1625363 h 6412736"/>
              <a:gd name="connsiteX807" fmla="*/ 1861723 w 2689189"/>
              <a:gd name="connsiteY807" fmla="*/ 1625363 h 6412736"/>
              <a:gd name="connsiteX808" fmla="*/ 1595763 w 2689189"/>
              <a:gd name="connsiteY808" fmla="*/ 1595775 h 6412736"/>
              <a:gd name="connsiteX809" fmla="*/ 1625348 w 2689189"/>
              <a:gd name="connsiteY809" fmla="*/ 1595775 h 6412736"/>
              <a:gd name="connsiteX810" fmla="*/ 1625348 w 2689189"/>
              <a:gd name="connsiteY810" fmla="*/ 1625360 h 6412736"/>
              <a:gd name="connsiteX811" fmla="*/ 1595763 w 2689189"/>
              <a:gd name="connsiteY811" fmla="*/ 1625360 h 6412736"/>
              <a:gd name="connsiteX812" fmla="*/ 1329802 w 2689189"/>
              <a:gd name="connsiteY812" fmla="*/ 1595773 h 6412736"/>
              <a:gd name="connsiteX813" fmla="*/ 1359387 w 2689189"/>
              <a:gd name="connsiteY813" fmla="*/ 1595773 h 6412736"/>
              <a:gd name="connsiteX814" fmla="*/ 1359387 w 2689189"/>
              <a:gd name="connsiteY814" fmla="*/ 1625358 h 6412736"/>
              <a:gd name="connsiteX815" fmla="*/ 1329802 w 2689189"/>
              <a:gd name="connsiteY815" fmla="*/ 1625358 h 6412736"/>
              <a:gd name="connsiteX816" fmla="*/ 1063842 w 2689189"/>
              <a:gd name="connsiteY816" fmla="*/ 1595770 h 6412736"/>
              <a:gd name="connsiteX817" fmla="*/ 1093428 w 2689189"/>
              <a:gd name="connsiteY817" fmla="*/ 1595770 h 6412736"/>
              <a:gd name="connsiteX818" fmla="*/ 1093428 w 2689189"/>
              <a:gd name="connsiteY818" fmla="*/ 1625355 h 6412736"/>
              <a:gd name="connsiteX819" fmla="*/ 1063842 w 2689189"/>
              <a:gd name="connsiteY819" fmla="*/ 1625355 h 6412736"/>
              <a:gd name="connsiteX820" fmla="*/ 797881 w 2689189"/>
              <a:gd name="connsiteY820" fmla="*/ 1595768 h 6412736"/>
              <a:gd name="connsiteX821" fmla="*/ 827466 w 2689189"/>
              <a:gd name="connsiteY821" fmla="*/ 1595768 h 6412736"/>
              <a:gd name="connsiteX822" fmla="*/ 827466 w 2689189"/>
              <a:gd name="connsiteY822" fmla="*/ 1625353 h 6412736"/>
              <a:gd name="connsiteX823" fmla="*/ 797881 w 2689189"/>
              <a:gd name="connsiteY823" fmla="*/ 1625353 h 6412736"/>
              <a:gd name="connsiteX824" fmla="*/ 531921 w 2689189"/>
              <a:gd name="connsiteY824" fmla="*/ 1595766 h 6412736"/>
              <a:gd name="connsiteX825" fmla="*/ 561507 w 2689189"/>
              <a:gd name="connsiteY825" fmla="*/ 1595766 h 6412736"/>
              <a:gd name="connsiteX826" fmla="*/ 561507 w 2689189"/>
              <a:gd name="connsiteY826" fmla="*/ 1625351 h 6412736"/>
              <a:gd name="connsiteX827" fmla="*/ 531921 w 2689189"/>
              <a:gd name="connsiteY827" fmla="*/ 1625351 h 6412736"/>
              <a:gd name="connsiteX828" fmla="*/ 265961 w 2689189"/>
              <a:gd name="connsiteY828" fmla="*/ 1595763 h 6412736"/>
              <a:gd name="connsiteX829" fmla="*/ 295546 w 2689189"/>
              <a:gd name="connsiteY829" fmla="*/ 1595763 h 6412736"/>
              <a:gd name="connsiteX830" fmla="*/ 295546 w 2689189"/>
              <a:gd name="connsiteY830" fmla="*/ 1625348 h 6412736"/>
              <a:gd name="connsiteX831" fmla="*/ 265961 w 2689189"/>
              <a:gd name="connsiteY831" fmla="*/ 1625348 h 6412736"/>
              <a:gd name="connsiteX832" fmla="*/ 0 w 2689189"/>
              <a:gd name="connsiteY832" fmla="*/ 1595761 h 6412736"/>
              <a:gd name="connsiteX833" fmla="*/ 29585 w 2689189"/>
              <a:gd name="connsiteY833" fmla="*/ 1595761 h 6412736"/>
              <a:gd name="connsiteX834" fmla="*/ 29585 w 2689189"/>
              <a:gd name="connsiteY834" fmla="*/ 1625346 h 6412736"/>
              <a:gd name="connsiteX835" fmla="*/ 0 w 2689189"/>
              <a:gd name="connsiteY835" fmla="*/ 1625346 h 6412736"/>
              <a:gd name="connsiteX836" fmla="*/ 2659604 w 2689189"/>
              <a:gd name="connsiteY836" fmla="*/ 1329827 h 6412736"/>
              <a:gd name="connsiteX837" fmla="*/ 2689189 w 2689189"/>
              <a:gd name="connsiteY837" fmla="*/ 1329827 h 6412736"/>
              <a:gd name="connsiteX838" fmla="*/ 2689189 w 2689189"/>
              <a:gd name="connsiteY838" fmla="*/ 1359412 h 6412736"/>
              <a:gd name="connsiteX839" fmla="*/ 2659604 w 2689189"/>
              <a:gd name="connsiteY839" fmla="*/ 1359412 h 6412736"/>
              <a:gd name="connsiteX840" fmla="*/ 2393644 w 2689189"/>
              <a:gd name="connsiteY840" fmla="*/ 1329825 h 6412736"/>
              <a:gd name="connsiteX841" fmla="*/ 2423230 w 2689189"/>
              <a:gd name="connsiteY841" fmla="*/ 1329825 h 6412736"/>
              <a:gd name="connsiteX842" fmla="*/ 2423230 w 2689189"/>
              <a:gd name="connsiteY842" fmla="*/ 1359409 h 6412736"/>
              <a:gd name="connsiteX843" fmla="*/ 2393644 w 2689189"/>
              <a:gd name="connsiteY843" fmla="*/ 1359409 h 6412736"/>
              <a:gd name="connsiteX844" fmla="*/ 2127683 w 2689189"/>
              <a:gd name="connsiteY844" fmla="*/ 1329822 h 6412736"/>
              <a:gd name="connsiteX845" fmla="*/ 2157268 w 2689189"/>
              <a:gd name="connsiteY845" fmla="*/ 1329822 h 6412736"/>
              <a:gd name="connsiteX846" fmla="*/ 2157268 w 2689189"/>
              <a:gd name="connsiteY846" fmla="*/ 1359407 h 6412736"/>
              <a:gd name="connsiteX847" fmla="*/ 2127683 w 2689189"/>
              <a:gd name="connsiteY847" fmla="*/ 1359407 h 6412736"/>
              <a:gd name="connsiteX848" fmla="*/ 1861723 w 2689189"/>
              <a:gd name="connsiteY848" fmla="*/ 1329819 h 6412736"/>
              <a:gd name="connsiteX849" fmla="*/ 1891309 w 2689189"/>
              <a:gd name="connsiteY849" fmla="*/ 1329819 h 6412736"/>
              <a:gd name="connsiteX850" fmla="*/ 1891309 w 2689189"/>
              <a:gd name="connsiteY850" fmla="*/ 1359404 h 6412736"/>
              <a:gd name="connsiteX851" fmla="*/ 1861723 w 2689189"/>
              <a:gd name="connsiteY851" fmla="*/ 1359404 h 6412736"/>
              <a:gd name="connsiteX852" fmla="*/ 1595763 w 2689189"/>
              <a:gd name="connsiteY852" fmla="*/ 1329817 h 6412736"/>
              <a:gd name="connsiteX853" fmla="*/ 1625348 w 2689189"/>
              <a:gd name="connsiteY853" fmla="*/ 1329817 h 6412736"/>
              <a:gd name="connsiteX854" fmla="*/ 1625348 w 2689189"/>
              <a:gd name="connsiteY854" fmla="*/ 1359401 h 6412736"/>
              <a:gd name="connsiteX855" fmla="*/ 1595763 w 2689189"/>
              <a:gd name="connsiteY855" fmla="*/ 1359401 h 6412736"/>
              <a:gd name="connsiteX856" fmla="*/ 1329802 w 2689189"/>
              <a:gd name="connsiteY856" fmla="*/ 1329814 h 6412736"/>
              <a:gd name="connsiteX857" fmla="*/ 1359387 w 2689189"/>
              <a:gd name="connsiteY857" fmla="*/ 1329814 h 6412736"/>
              <a:gd name="connsiteX858" fmla="*/ 1359387 w 2689189"/>
              <a:gd name="connsiteY858" fmla="*/ 1359399 h 6412736"/>
              <a:gd name="connsiteX859" fmla="*/ 1329802 w 2689189"/>
              <a:gd name="connsiteY859" fmla="*/ 1359399 h 6412736"/>
              <a:gd name="connsiteX860" fmla="*/ 1063842 w 2689189"/>
              <a:gd name="connsiteY860" fmla="*/ 1329811 h 6412736"/>
              <a:gd name="connsiteX861" fmla="*/ 1093428 w 2689189"/>
              <a:gd name="connsiteY861" fmla="*/ 1329811 h 6412736"/>
              <a:gd name="connsiteX862" fmla="*/ 1093428 w 2689189"/>
              <a:gd name="connsiteY862" fmla="*/ 1359396 h 6412736"/>
              <a:gd name="connsiteX863" fmla="*/ 1063842 w 2689189"/>
              <a:gd name="connsiteY863" fmla="*/ 1359396 h 6412736"/>
              <a:gd name="connsiteX864" fmla="*/ 797881 w 2689189"/>
              <a:gd name="connsiteY864" fmla="*/ 1329809 h 6412736"/>
              <a:gd name="connsiteX865" fmla="*/ 827466 w 2689189"/>
              <a:gd name="connsiteY865" fmla="*/ 1329809 h 6412736"/>
              <a:gd name="connsiteX866" fmla="*/ 827466 w 2689189"/>
              <a:gd name="connsiteY866" fmla="*/ 1359394 h 6412736"/>
              <a:gd name="connsiteX867" fmla="*/ 797881 w 2689189"/>
              <a:gd name="connsiteY867" fmla="*/ 1359394 h 6412736"/>
              <a:gd name="connsiteX868" fmla="*/ 531921 w 2689189"/>
              <a:gd name="connsiteY868" fmla="*/ 1329806 h 6412736"/>
              <a:gd name="connsiteX869" fmla="*/ 561507 w 2689189"/>
              <a:gd name="connsiteY869" fmla="*/ 1329806 h 6412736"/>
              <a:gd name="connsiteX870" fmla="*/ 561507 w 2689189"/>
              <a:gd name="connsiteY870" fmla="*/ 1359391 h 6412736"/>
              <a:gd name="connsiteX871" fmla="*/ 531921 w 2689189"/>
              <a:gd name="connsiteY871" fmla="*/ 1359391 h 6412736"/>
              <a:gd name="connsiteX872" fmla="*/ 265961 w 2689189"/>
              <a:gd name="connsiteY872" fmla="*/ 1329803 h 6412736"/>
              <a:gd name="connsiteX873" fmla="*/ 295546 w 2689189"/>
              <a:gd name="connsiteY873" fmla="*/ 1329803 h 6412736"/>
              <a:gd name="connsiteX874" fmla="*/ 295546 w 2689189"/>
              <a:gd name="connsiteY874" fmla="*/ 1359388 h 6412736"/>
              <a:gd name="connsiteX875" fmla="*/ 265961 w 2689189"/>
              <a:gd name="connsiteY875" fmla="*/ 1359388 h 6412736"/>
              <a:gd name="connsiteX876" fmla="*/ 0 w 2689189"/>
              <a:gd name="connsiteY876" fmla="*/ 1329801 h 6412736"/>
              <a:gd name="connsiteX877" fmla="*/ 29585 w 2689189"/>
              <a:gd name="connsiteY877" fmla="*/ 1329801 h 6412736"/>
              <a:gd name="connsiteX878" fmla="*/ 29585 w 2689189"/>
              <a:gd name="connsiteY878" fmla="*/ 1359386 h 6412736"/>
              <a:gd name="connsiteX879" fmla="*/ 0 w 2689189"/>
              <a:gd name="connsiteY879" fmla="*/ 1359386 h 6412736"/>
              <a:gd name="connsiteX880" fmla="*/ 2659604 w 2689189"/>
              <a:gd name="connsiteY880" fmla="*/ 1063871 h 6412736"/>
              <a:gd name="connsiteX881" fmla="*/ 2689189 w 2689189"/>
              <a:gd name="connsiteY881" fmla="*/ 1063871 h 6412736"/>
              <a:gd name="connsiteX882" fmla="*/ 2689189 w 2689189"/>
              <a:gd name="connsiteY882" fmla="*/ 1093457 h 6412736"/>
              <a:gd name="connsiteX883" fmla="*/ 2659604 w 2689189"/>
              <a:gd name="connsiteY883" fmla="*/ 1093457 h 6412736"/>
              <a:gd name="connsiteX884" fmla="*/ 2393644 w 2689189"/>
              <a:gd name="connsiteY884" fmla="*/ 1063868 h 6412736"/>
              <a:gd name="connsiteX885" fmla="*/ 2423230 w 2689189"/>
              <a:gd name="connsiteY885" fmla="*/ 1063868 h 6412736"/>
              <a:gd name="connsiteX886" fmla="*/ 2423230 w 2689189"/>
              <a:gd name="connsiteY886" fmla="*/ 1093454 h 6412736"/>
              <a:gd name="connsiteX887" fmla="*/ 2393644 w 2689189"/>
              <a:gd name="connsiteY887" fmla="*/ 1093454 h 6412736"/>
              <a:gd name="connsiteX888" fmla="*/ 2127683 w 2689189"/>
              <a:gd name="connsiteY888" fmla="*/ 1063865 h 6412736"/>
              <a:gd name="connsiteX889" fmla="*/ 2157268 w 2689189"/>
              <a:gd name="connsiteY889" fmla="*/ 1063865 h 6412736"/>
              <a:gd name="connsiteX890" fmla="*/ 2157268 w 2689189"/>
              <a:gd name="connsiteY890" fmla="*/ 1093451 h 6412736"/>
              <a:gd name="connsiteX891" fmla="*/ 2127683 w 2689189"/>
              <a:gd name="connsiteY891" fmla="*/ 1093451 h 6412736"/>
              <a:gd name="connsiteX892" fmla="*/ 1861723 w 2689189"/>
              <a:gd name="connsiteY892" fmla="*/ 1063862 h 6412736"/>
              <a:gd name="connsiteX893" fmla="*/ 1891309 w 2689189"/>
              <a:gd name="connsiteY893" fmla="*/ 1063862 h 6412736"/>
              <a:gd name="connsiteX894" fmla="*/ 1891309 w 2689189"/>
              <a:gd name="connsiteY894" fmla="*/ 1093448 h 6412736"/>
              <a:gd name="connsiteX895" fmla="*/ 1861723 w 2689189"/>
              <a:gd name="connsiteY895" fmla="*/ 1093448 h 6412736"/>
              <a:gd name="connsiteX896" fmla="*/ 1595763 w 2689189"/>
              <a:gd name="connsiteY896" fmla="*/ 1063859 h 6412736"/>
              <a:gd name="connsiteX897" fmla="*/ 1625348 w 2689189"/>
              <a:gd name="connsiteY897" fmla="*/ 1063859 h 6412736"/>
              <a:gd name="connsiteX898" fmla="*/ 1625348 w 2689189"/>
              <a:gd name="connsiteY898" fmla="*/ 1093445 h 6412736"/>
              <a:gd name="connsiteX899" fmla="*/ 1595763 w 2689189"/>
              <a:gd name="connsiteY899" fmla="*/ 1093445 h 6412736"/>
              <a:gd name="connsiteX900" fmla="*/ 1329802 w 2689189"/>
              <a:gd name="connsiteY900" fmla="*/ 1063856 h 6412736"/>
              <a:gd name="connsiteX901" fmla="*/ 1359387 w 2689189"/>
              <a:gd name="connsiteY901" fmla="*/ 1063856 h 6412736"/>
              <a:gd name="connsiteX902" fmla="*/ 1359387 w 2689189"/>
              <a:gd name="connsiteY902" fmla="*/ 1093442 h 6412736"/>
              <a:gd name="connsiteX903" fmla="*/ 1329802 w 2689189"/>
              <a:gd name="connsiteY903" fmla="*/ 1093442 h 6412736"/>
              <a:gd name="connsiteX904" fmla="*/ 1063842 w 2689189"/>
              <a:gd name="connsiteY904" fmla="*/ 1063853 h 6412736"/>
              <a:gd name="connsiteX905" fmla="*/ 1093428 w 2689189"/>
              <a:gd name="connsiteY905" fmla="*/ 1063853 h 6412736"/>
              <a:gd name="connsiteX906" fmla="*/ 1093428 w 2689189"/>
              <a:gd name="connsiteY906" fmla="*/ 1093439 h 6412736"/>
              <a:gd name="connsiteX907" fmla="*/ 1063842 w 2689189"/>
              <a:gd name="connsiteY907" fmla="*/ 1093439 h 6412736"/>
              <a:gd name="connsiteX908" fmla="*/ 797881 w 2689189"/>
              <a:gd name="connsiteY908" fmla="*/ 1063850 h 6412736"/>
              <a:gd name="connsiteX909" fmla="*/ 827466 w 2689189"/>
              <a:gd name="connsiteY909" fmla="*/ 1063850 h 6412736"/>
              <a:gd name="connsiteX910" fmla="*/ 827466 w 2689189"/>
              <a:gd name="connsiteY910" fmla="*/ 1093436 h 6412736"/>
              <a:gd name="connsiteX911" fmla="*/ 797881 w 2689189"/>
              <a:gd name="connsiteY911" fmla="*/ 1093436 h 6412736"/>
              <a:gd name="connsiteX912" fmla="*/ 531921 w 2689189"/>
              <a:gd name="connsiteY912" fmla="*/ 1063847 h 6412736"/>
              <a:gd name="connsiteX913" fmla="*/ 561507 w 2689189"/>
              <a:gd name="connsiteY913" fmla="*/ 1063847 h 6412736"/>
              <a:gd name="connsiteX914" fmla="*/ 561507 w 2689189"/>
              <a:gd name="connsiteY914" fmla="*/ 1093433 h 6412736"/>
              <a:gd name="connsiteX915" fmla="*/ 531921 w 2689189"/>
              <a:gd name="connsiteY915" fmla="*/ 1093433 h 6412736"/>
              <a:gd name="connsiteX916" fmla="*/ 265961 w 2689189"/>
              <a:gd name="connsiteY916" fmla="*/ 1063844 h 6412736"/>
              <a:gd name="connsiteX917" fmla="*/ 295546 w 2689189"/>
              <a:gd name="connsiteY917" fmla="*/ 1063844 h 6412736"/>
              <a:gd name="connsiteX918" fmla="*/ 295546 w 2689189"/>
              <a:gd name="connsiteY918" fmla="*/ 1093430 h 6412736"/>
              <a:gd name="connsiteX919" fmla="*/ 265961 w 2689189"/>
              <a:gd name="connsiteY919" fmla="*/ 1093430 h 6412736"/>
              <a:gd name="connsiteX920" fmla="*/ 0 w 2689189"/>
              <a:gd name="connsiteY920" fmla="*/ 1063841 h 6412736"/>
              <a:gd name="connsiteX921" fmla="*/ 29585 w 2689189"/>
              <a:gd name="connsiteY921" fmla="*/ 1063841 h 6412736"/>
              <a:gd name="connsiteX922" fmla="*/ 29585 w 2689189"/>
              <a:gd name="connsiteY922" fmla="*/ 1093427 h 6412736"/>
              <a:gd name="connsiteX923" fmla="*/ 0 w 2689189"/>
              <a:gd name="connsiteY923" fmla="*/ 1093427 h 6412736"/>
              <a:gd name="connsiteX924" fmla="*/ 2659604 w 2689189"/>
              <a:gd name="connsiteY924" fmla="*/ 797900 h 6412736"/>
              <a:gd name="connsiteX925" fmla="*/ 2689189 w 2689189"/>
              <a:gd name="connsiteY925" fmla="*/ 797900 h 6412736"/>
              <a:gd name="connsiteX926" fmla="*/ 2689189 w 2689189"/>
              <a:gd name="connsiteY926" fmla="*/ 827486 h 6412736"/>
              <a:gd name="connsiteX927" fmla="*/ 2659604 w 2689189"/>
              <a:gd name="connsiteY927" fmla="*/ 827486 h 6412736"/>
              <a:gd name="connsiteX928" fmla="*/ 2393644 w 2689189"/>
              <a:gd name="connsiteY928" fmla="*/ 797898 h 6412736"/>
              <a:gd name="connsiteX929" fmla="*/ 2423230 w 2689189"/>
              <a:gd name="connsiteY929" fmla="*/ 797898 h 6412736"/>
              <a:gd name="connsiteX930" fmla="*/ 2423230 w 2689189"/>
              <a:gd name="connsiteY930" fmla="*/ 827484 h 6412736"/>
              <a:gd name="connsiteX931" fmla="*/ 2393644 w 2689189"/>
              <a:gd name="connsiteY931" fmla="*/ 827484 h 6412736"/>
              <a:gd name="connsiteX932" fmla="*/ 2127683 w 2689189"/>
              <a:gd name="connsiteY932" fmla="*/ 797895 h 6412736"/>
              <a:gd name="connsiteX933" fmla="*/ 2157268 w 2689189"/>
              <a:gd name="connsiteY933" fmla="*/ 797895 h 6412736"/>
              <a:gd name="connsiteX934" fmla="*/ 2157268 w 2689189"/>
              <a:gd name="connsiteY934" fmla="*/ 827481 h 6412736"/>
              <a:gd name="connsiteX935" fmla="*/ 2127683 w 2689189"/>
              <a:gd name="connsiteY935" fmla="*/ 827481 h 6412736"/>
              <a:gd name="connsiteX936" fmla="*/ 1861723 w 2689189"/>
              <a:gd name="connsiteY936" fmla="*/ 797893 h 6412736"/>
              <a:gd name="connsiteX937" fmla="*/ 1891309 w 2689189"/>
              <a:gd name="connsiteY937" fmla="*/ 797893 h 6412736"/>
              <a:gd name="connsiteX938" fmla="*/ 1891309 w 2689189"/>
              <a:gd name="connsiteY938" fmla="*/ 827479 h 6412736"/>
              <a:gd name="connsiteX939" fmla="*/ 1861723 w 2689189"/>
              <a:gd name="connsiteY939" fmla="*/ 827479 h 6412736"/>
              <a:gd name="connsiteX940" fmla="*/ 1595763 w 2689189"/>
              <a:gd name="connsiteY940" fmla="*/ 797891 h 6412736"/>
              <a:gd name="connsiteX941" fmla="*/ 1625348 w 2689189"/>
              <a:gd name="connsiteY941" fmla="*/ 797891 h 6412736"/>
              <a:gd name="connsiteX942" fmla="*/ 1625348 w 2689189"/>
              <a:gd name="connsiteY942" fmla="*/ 827477 h 6412736"/>
              <a:gd name="connsiteX943" fmla="*/ 1595763 w 2689189"/>
              <a:gd name="connsiteY943" fmla="*/ 827477 h 6412736"/>
              <a:gd name="connsiteX944" fmla="*/ 1329802 w 2689189"/>
              <a:gd name="connsiteY944" fmla="*/ 797889 h 6412736"/>
              <a:gd name="connsiteX945" fmla="*/ 1359387 w 2689189"/>
              <a:gd name="connsiteY945" fmla="*/ 797889 h 6412736"/>
              <a:gd name="connsiteX946" fmla="*/ 1359387 w 2689189"/>
              <a:gd name="connsiteY946" fmla="*/ 827475 h 6412736"/>
              <a:gd name="connsiteX947" fmla="*/ 1329802 w 2689189"/>
              <a:gd name="connsiteY947" fmla="*/ 827475 h 6412736"/>
              <a:gd name="connsiteX948" fmla="*/ 1063842 w 2689189"/>
              <a:gd name="connsiteY948" fmla="*/ 797887 h 6412736"/>
              <a:gd name="connsiteX949" fmla="*/ 1093428 w 2689189"/>
              <a:gd name="connsiteY949" fmla="*/ 797887 h 6412736"/>
              <a:gd name="connsiteX950" fmla="*/ 1093428 w 2689189"/>
              <a:gd name="connsiteY950" fmla="*/ 827473 h 6412736"/>
              <a:gd name="connsiteX951" fmla="*/ 1063842 w 2689189"/>
              <a:gd name="connsiteY951" fmla="*/ 827473 h 6412736"/>
              <a:gd name="connsiteX952" fmla="*/ 797881 w 2689189"/>
              <a:gd name="connsiteY952" fmla="*/ 797885 h 6412736"/>
              <a:gd name="connsiteX953" fmla="*/ 827466 w 2689189"/>
              <a:gd name="connsiteY953" fmla="*/ 797885 h 6412736"/>
              <a:gd name="connsiteX954" fmla="*/ 827466 w 2689189"/>
              <a:gd name="connsiteY954" fmla="*/ 827471 h 6412736"/>
              <a:gd name="connsiteX955" fmla="*/ 797881 w 2689189"/>
              <a:gd name="connsiteY955" fmla="*/ 827471 h 6412736"/>
              <a:gd name="connsiteX956" fmla="*/ 531921 w 2689189"/>
              <a:gd name="connsiteY956" fmla="*/ 797883 h 6412736"/>
              <a:gd name="connsiteX957" fmla="*/ 561507 w 2689189"/>
              <a:gd name="connsiteY957" fmla="*/ 797883 h 6412736"/>
              <a:gd name="connsiteX958" fmla="*/ 561507 w 2689189"/>
              <a:gd name="connsiteY958" fmla="*/ 827469 h 6412736"/>
              <a:gd name="connsiteX959" fmla="*/ 531921 w 2689189"/>
              <a:gd name="connsiteY959" fmla="*/ 827469 h 6412736"/>
              <a:gd name="connsiteX960" fmla="*/ 265961 w 2689189"/>
              <a:gd name="connsiteY960" fmla="*/ 797881 h 6412736"/>
              <a:gd name="connsiteX961" fmla="*/ 295546 w 2689189"/>
              <a:gd name="connsiteY961" fmla="*/ 797881 h 6412736"/>
              <a:gd name="connsiteX962" fmla="*/ 295546 w 2689189"/>
              <a:gd name="connsiteY962" fmla="*/ 827467 h 6412736"/>
              <a:gd name="connsiteX963" fmla="*/ 265961 w 2689189"/>
              <a:gd name="connsiteY963" fmla="*/ 827467 h 6412736"/>
              <a:gd name="connsiteX964" fmla="*/ 0 w 2689189"/>
              <a:gd name="connsiteY964" fmla="*/ 797879 h 6412736"/>
              <a:gd name="connsiteX965" fmla="*/ 29585 w 2689189"/>
              <a:gd name="connsiteY965" fmla="*/ 797879 h 6412736"/>
              <a:gd name="connsiteX966" fmla="*/ 29585 w 2689189"/>
              <a:gd name="connsiteY966" fmla="*/ 827465 h 6412736"/>
              <a:gd name="connsiteX967" fmla="*/ 0 w 2689189"/>
              <a:gd name="connsiteY967" fmla="*/ 827465 h 6412736"/>
              <a:gd name="connsiteX968" fmla="*/ 2659604 w 2689189"/>
              <a:gd name="connsiteY968" fmla="*/ 531940 h 6412736"/>
              <a:gd name="connsiteX969" fmla="*/ 2689189 w 2689189"/>
              <a:gd name="connsiteY969" fmla="*/ 531940 h 6412736"/>
              <a:gd name="connsiteX970" fmla="*/ 2689189 w 2689189"/>
              <a:gd name="connsiteY970" fmla="*/ 561525 h 6412736"/>
              <a:gd name="connsiteX971" fmla="*/ 2659604 w 2689189"/>
              <a:gd name="connsiteY971" fmla="*/ 561525 h 6412736"/>
              <a:gd name="connsiteX972" fmla="*/ 2393644 w 2689189"/>
              <a:gd name="connsiteY972" fmla="*/ 531938 h 6412736"/>
              <a:gd name="connsiteX973" fmla="*/ 2423230 w 2689189"/>
              <a:gd name="connsiteY973" fmla="*/ 531938 h 6412736"/>
              <a:gd name="connsiteX974" fmla="*/ 2423230 w 2689189"/>
              <a:gd name="connsiteY974" fmla="*/ 561523 h 6412736"/>
              <a:gd name="connsiteX975" fmla="*/ 2393644 w 2689189"/>
              <a:gd name="connsiteY975" fmla="*/ 561523 h 6412736"/>
              <a:gd name="connsiteX976" fmla="*/ 2127683 w 2689189"/>
              <a:gd name="connsiteY976" fmla="*/ 531936 h 6412736"/>
              <a:gd name="connsiteX977" fmla="*/ 2157268 w 2689189"/>
              <a:gd name="connsiteY977" fmla="*/ 531936 h 6412736"/>
              <a:gd name="connsiteX978" fmla="*/ 2157268 w 2689189"/>
              <a:gd name="connsiteY978" fmla="*/ 561521 h 6412736"/>
              <a:gd name="connsiteX979" fmla="*/ 2127683 w 2689189"/>
              <a:gd name="connsiteY979" fmla="*/ 561521 h 6412736"/>
              <a:gd name="connsiteX980" fmla="*/ 1861723 w 2689189"/>
              <a:gd name="connsiteY980" fmla="*/ 531934 h 6412736"/>
              <a:gd name="connsiteX981" fmla="*/ 1891309 w 2689189"/>
              <a:gd name="connsiteY981" fmla="*/ 531934 h 6412736"/>
              <a:gd name="connsiteX982" fmla="*/ 1891309 w 2689189"/>
              <a:gd name="connsiteY982" fmla="*/ 561519 h 6412736"/>
              <a:gd name="connsiteX983" fmla="*/ 1861723 w 2689189"/>
              <a:gd name="connsiteY983" fmla="*/ 561519 h 6412736"/>
              <a:gd name="connsiteX984" fmla="*/ 1595763 w 2689189"/>
              <a:gd name="connsiteY984" fmla="*/ 531932 h 6412736"/>
              <a:gd name="connsiteX985" fmla="*/ 1625348 w 2689189"/>
              <a:gd name="connsiteY985" fmla="*/ 531932 h 6412736"/>
              <a:gd name="connsiteX986" fmla="*/ 1625348 w 2689189"/>
              <a:gd name="connsiteY986" fmla="*/ 561517 h 6412736"/>
              <a:gd name="connsiteX987" fmla="*/ 1595763 w 2689189"/>
              <a:gd name="connsiteY987" fmla="*/ 561517 h 6412736"/>
              <a:gd name="connsiteX988" fmla="*/ 1329802 w 2689189"/>
              <a:gd name="connsiteY988" fmla="*/ 531930 h 6412736"/>
              <a:gd name="connsiteX989" fmla="*/ 1359387 w 2689189"/>
              <a:gd name="connsiteY989" fmla="*/ 531930 h 6412736"/>
              <a:gd name="connsiteX990" fmla="*/ 1359387 w 2689189"/>
              <a:gd name="connsiteY990" fmla="*/ 561515 h 6412736"/>
              <a:gd name="connsiteX991" fmla="*/ 1329802 w 2689189"/>
              <a:gd name="connsiteY991" fmla="*/ 561515 h 6412736"/>
              <a:gd name="connsiteX992" fmla="*/ 1063842 w 2689189"/>
              <a:gd name="connsiteY992" fmla="*/ 531928 h 6412736"/>
              <a:gd name="connsiteX993" fmla="*/ 1093428 w 2689189"/>
              <a:gd name="connsiteY993" fmla="*/ 531928 h 6412736"/>
              <a:gd name="connsiteX994" fmla="*/ 1093428 w 2689189"/>
              <a:gd name="connsiteY994" fmla="*/ 561513 h 6412736"/>
              <a:gd name="connsiteX995" fmla="*/ 1063842 w 2689189"/>
              <a:gd name="connsiteY995" fmla="*/ 561513 h 6412736"/>
              <a:gd name="connsiteX996" fmla="*/ 797881 w 2689189"/>
              <a:gd name="connsiteY996" fmla="*/ 531925 h 6412736"/>
              <a:gd name="connsiteX997" fmla="*/ 827466 w 2689189"/>
              <a:gd name="connsiteY997" fmla="*/ 531925 h 6412736"/>
              <a:gd name="connsiteX998" fmla="*/ 827466 w 2689189"/>
              <a:gd name="connsiteY998" fmla="*/ 561511 h 6412736"/>
              <a:gd name="connsiteX999" fmla="*/ 797881 w 2689189"/>
              <a:gd name="connsiteY999" fmla="*/ 561511 h 6412736"/>
              <a:gd name="connsiteX1000" fmla="*/ 531921 w 2689189"/>
              <a:gd name="connsiteY1000" fmla="*/ 531923 h 6412736"/>
              <a:gd name="connsiteX1001" fmla="*/ 561507 w 2689189"/>
              <a:gd name="connsiteY1001" fmla="*/ 531923 h 6412736"/>
              <a:gd name="connsiteX1002" fmla="*/ 561507 w 2689189"/>
              <a:gd name="connsiteY1002" fmla="*/ 561508 h 6412736"/>
              <a:gd name="connsiteX1003" fmla="*/ 531921 w 2689189"/>
              <a:gd name="connsiteY1003" fmla="*/ 561508 h 6412736"/>
              <a:gd name="connsiteX1004" fmla="*/ 265961 w 2689189"/>
              <a:gd name="connsiteY1004" fmla="*/ 531921 h 6412736"/>
              <a:gd name="connsiteX1005" fmla="*/ 295546 w 2689189"/>
              <a:gd name="connsiteY1005" fmla="*/ 531921 h 6412736"/>
              <a:gd name="connsiteX1006" fmla="*/ 295546 w 2689189"/>
              <a:gd name="connsiteY1006" fmla="*/ 561506 h 6412736"/>
              <a:gd name="connsiteX1007" fmla="*/ 265961 w 2689189"/>
              <a:gd name="connsiteY1007" fmla="*/ 561506 h 6412736"/>
              <a:gd name="connsiteX1008" fmla="*/ 0 w 2689189"/>
              <a:gd name="connsiteY1008" fmla="*/ 531919 h 6412736"/>
              <a:gd name="connsiteX1009" fmla="*/ 29585 w 2689189"/>
              <a:gd name="connsiteY1009" fmla="*/ 531919 h 6412736"/>
              <a:gd name="connsiteX1010" fmla="*/ 29585 w 2689189"/>
              <a:gd name="connsiteY1010" fmla="*/ 561504 h 6412736"/>
              <a:gd name="connsiteX1011" fmla="*/ 0 w 2689189"/>
              <a:gd name="connsiteY1011" fmla="*/ 561504 h 6412736"/>
              <a:gd name="connsiteX1012" fmla="*/ 2659604 w 2689189"/>
              <a:gd name="connsiteY1012" fmla="*/ 265980 h 6412736"/>
              <a:gd name="connsiteX1013" fmla="*/ 2689189 w 2689189"/>
              <a:gd name="connsiteY1013" fmla="*/ 265980 h 6412736"/>
              <a:gd name="connsiteX1014" fmla="*/ 2689189 w 2689189"/>
              <a:gd name="connsiteY1014" fmla="*/ 295566 h 6412736"/>
              <a:gd name="connsiteX1015" fmla="*/ 2659604 w 2689189"/>
              <a:gd name="connsiteY1015" fmla="*/ 295566 h 6412736"/>
              <a:gd name="connsiteX1016" fmla="*/ 2393644 w 2689189"/>
              <a:gd name="connsiteY1016" fmla="*/ 265978 h 6412736"/>
              <a:gd name="connsiteX1017" fmla="*/ 2423230 w 2689189"/>
              <a:gd name="connsiteY1017" fmla="*/ 265978 h 6412736"/>
              <a:gd name="connsiteX1018" fmla="*/ 2423230 w 2689189"/>
              <a:gd name="connsiteY1018" fmla="*/ 295564 h 6412736"/>
              <a:gd name="connsiteX1019" fmla="*/ 2393644 w 2689189"/>
              <a:gd name="connsiteY1019" fmla="*/ 295564 h 6412736"/>
              <a:gd name="connsiteX1020" fmla="*/ 2127683 w 2689189"/>
              <a:gd name="connsiteY1020" fmla="*/ 265976 h 6412736"/>
              <a:gd name="connsiteX1021" fmla="*/ 2157268 w 2689189"/>
              <a:gd name="connsiteY1021" fmla="*/ 265976 h 6412736"/>
              <a:gd name="connsiteX1022" fmla="*/ 2157268 w 2689189"/>
              <a:gd name="connsiteY1022" fmla="*/ 295562 h 6412736"/>
              <a:gd name="connsiteX1023" fmla="*/ 2127683 w 2689189"/>
              <a:gd name="connsiteY1023" fmla="*/ 295562 h 6412736"/>
              <a:gd name="connsiteX1024" fmla="*/ 1861723 w 2689189"/>
              <a:gd name="connsiteY1024" fmla="*/ 265973 h 6412736"/>
              <a:gd name="connsiteX1025" fmla="*/ 1891309 w 2689189"/>
              <a:gd name="connsiteY1025" fmla="*/ 265973 h 6412736"/>
              <a:gd name="connsiteX1026" fmla="*/ 1891309 w 2689189"/>
              <a:gd name="connsiteY1026" fmla="*/ 295560 h 6412736"/>
              <a:gd name="connsiteX1027" fmla="*/ 1861723 w 2689189"/>
              <a:gd name="connsiteY1027" fmla="*/ 295560 h 6412736"/>
              <a:gd name="connsiteX1028" fmla="*/ 1595763 w 2689189"/>
              <a:gd name="connsiteY1028" fmla="*/ 265971 h 6412736"/>
              <a:gd name="connsiteX1029" fmla="*/ 1625348 w 2689189"/>
              <a:gd name="connsiteY1029" fmla="*/ 265971 h 6412736"/>
              <a:gd name="connsiteX1030" fmla="*/ 1625348 w 2689189"/>
              <a:gd name="connsiteY1030" fmla="*/ 295557 h 6412736"/>
              <a:gd name="connsiteX1031" fmla="*/ 1595763 w 2689189"/>
              <a:gd name="connsiteY1031" fmla="*/ 295557 h 6412736"/>
              <a:gd name="connsiteX1032" fmla="*/ 1329802 w 2689189"/>
              <a:gd name="connsiteY1032" fmla="*/ 265969 h 6412736"/>
              <a:gd name="connsiteX1033" fmla="*/ 1359387 w 2689189"/>
              <a:gd name="connsiteY1033" fmla="*/ 265969 h 6412736"/>
              <a:gd name="connsiteX1034" fmla="*/ 1359387 w 2689189"/>
              <a:gd name="connsiteY1034" fmla="*/ 295555 h 6412736"/>
              <a:gd name="connsiteX1035" fmla="*/ 1329802 w 2689189"/>
              <a:gd name="connsiteY1035" fmla="*/ 295555 h 6412736"/>
              <a:gd name="connsiteX1036" fmla="*/ 1063842 w 2689189"/>
              <a:gd name="connsiteY1036" fmla="*/ 265967 h 6412736"/>
              <a:gd name="connsiteX1037" fmla="*/ 1093428 w 2689189"/>
              <a:gd name="connsiteY1037" fmla="*/ 265967 h 6412736"/>
              <a:gd name="connsiteX1038" fmla="*/ 1093428 w 2689189"/>
              <a:gd name="connsiteY1038" fmla="*/ 295553 h 6412736"/>
              <a:gd name="connsiteX1039" fmla="*/ 1063842 w 2689189"/>
              <a:gd name="connsiteY1039" fmla="*/ 295553 h 6412736"/>
              <a:gd name="connsiteX1040" fmla="*/ 797881 w 2689189"/>
              <a:gd name="connsiteY1040" fmla="*/ 265965 h 6412736"/>
              <a:gd name="connsiteX1041" fmla="*/ 827466 w 2689189"/>
              <a:gd name="connsiteY1041" fmla="*/ 265965 h 6412736"/>
              <a:gd name="connsiteX1042" fmla="*/ 827466 w 2689189"/>
              <a:gd name="connsiteY1042" fmla="*/ 295551 h 6412736"/>
              <a:gd name="connsiteX1043" fmla="*/ 797881 w 2689189"/>
              <a:gd name="connsiteY1043" fmla="*/ 295551 h 6412736"/>
              <a:gd name="connsiteX1044" fmla="*/ 531921 w 2689189"/>
              <a:gd name="connsiteY1044" fmla="*/ 265963 h 6412736"/>
              <a:gd name="connsiteX1045" fmla="*/ 561507 w 2689189"/>
              <a:gd name="connsiteY1045" fmla="*/ 265963 h 6412736"/>
              <a:gd name="connsiteX1046" fmla="*/ 561507 w 2689189"/>
              <a:gd name="connsiteY1046" fmla="*/ 295549 h 6412736"/>
              <a:gd name="connsiteX1047" fmla="*/ 531921 w 2689189"/>
              <a:gd name="connsiteY1047" fmla="*/ 295549 h 6412736"/>
              <a:gd name="connsiteX1048" fmla="*/ 265961 w 2689189"/>
              <a:gd name="connsiteY1048" fmla="*/ 265960 h 6412736"/>
              <a:gd name="connsiteX1049" fmla="*/ 295546 w 2689189"/>
              <a:gd name="connsiteY1049" fmla="*/ 265960 h 6412736"/>
              <a:gd name="connsiteX1050" fmla="*/ 295546 w 2689189"/>
              <a:gd name="connsiteY1050" fmla="*/ 295546 h 6412736"/>
              <a:gd name="connsiteX1051" fmla="*/ 265961 w 2689189"/>
              <a:gd name="connsiteY1051" fmla="*/ 295546 h 6412736"/>
              <a:gd name="connsiteX1052" fmla="*/ 0 w 2689189"/>
              <a:gd name="connsiteY1052" fmla="*/ 265958 h 6412736"/>
              <a:gd name="connsiteX1053" fmla="*/ 29585 w 2689189"/>
              <a:gd name="connsiteY1053" fmla="*/ 265958 h 6412736"/>
              <a:gd name="connsiteX1054" fmla="*/ 29585 w 2689189"/>
              <a:gd name="connsiteY1054" fmla="*/ 295544 h 6412736"/>
              <a:gd name="connsiteX1055" fmla="*/ 0 w 2689189"/>
              <a:gd name="connsiteY1055" fmla="*/ 295544 h 6412736"/>
              <a:gd name="connsiteX1056" fmla="*/ 0 w 2689189"/>
              <a:gd name="connsiteY1056" fmla="*/ 23 h 6412736"/>
              <a:gd name="connsiteX1057" fmla="*/ 29585 w 2689189"/>
              <a:gd name="connsiteY1057" fmla="*/ 23 h 6412736"/>
              <a:gd name="connsiteX1058" fmla="*/ 29585 w 2689189"/>
              <a:gd name="connsiteY1058" fmla="*/ 29609 h 6412736"/>
              <a:gd name="connsiteX1059" fmla="*/ 0 w 2689189"/>
              <a:gd name="connsiteY1059" fmla="*/ 29609 h 6412736"/>
              <a:gd name="connsiteX1060" fmla="*/ 2659604 w 2689189"/>
              <a:gd name="connsiteY1060" fmla="*/ 21 h 6412736"/>
              <a:gd name="connsiteX1061" fmla="*/ 2689189 w 2689189"/>
              <a:gd name="connsiteY1061" fmla="*/ 21 h 6412736"/>
              <a:gd name="connsiteX1062" fmla="*/ 2689189 w 2689189"/>
              <a:gd name="connsiteY1062" fmla="*/ 29607 h 6412736"/>
              <a:gd name="connsiteX1063" fmla="*/ 2659604 w 2689189"/>
              <a:gd name="connsiteY1063" fmla="*/ 29607 h 6412736"/>
              <a:gd name="connsiteX1064" fmla="*/ 2393644 w 2689189"/>
              <a:gd name="connsiteY1064" fmla="*/ 19 h 6412736"/>
              <a:gd name="connsiteX1065" fmla="*/ 2423230 w 2689189"/>
              <a:gd name="connsiteY1065" fmla="*/ 19 h 6412736"/>
              <a:gd name="connsiteX1066" fmla="*/ 2423230 w 2689189"/>
              <a:gd name="connsiteY1066" fmla="*/ 29605 h 6412736"/>
              <a:gd name="connsiteX1067" fmla="*/ 2393644 w 2689189"/>
              <a:gd name="connsiteY1067" fmla="*/ 29605 h 6412736"/>
              <a:gd name="connsiteX1068" fmla="*/ 2127683 w 2689189"/>
              <a:gd name="connsiteY1068" fmla="*/ 16 h 6412736"/>
              <a:gd name="connsiteX1069" fmla="*/ 2157268 w 2689189"/>
              <a:gd name="connsiteY1069" fmla="*/ 16 h 6412736"/>
              <a:gd name="connsiteX1070" fmla="*/ 2157268 w 2689189"/>
              <a:gd name="connsiteY1070" fmla="*/ 29602 h 6412736"/>
              <a:gd name="connsiteX1071" fmla="*/ 2127683 w 2689189"/>
              <a:gd name="connsiteY1071" fmla="*/ 29602 h 6412736"/>
              <a:gd name="connsiteX1072" fmla="*/ 1861723 w 2689189"/>
              <a:gd name="connsiteY1072" fmla="*/ 14 h 6412736"/>
              <a:gd name="connsiteX1073" fmla="*/ 1891309 w 2689189"/>
              <a:gd name="connsiteY1073" fmla="*/ 14 h 6412736"/>
              <a:gd name="connsiteX1074" fmla="*/ 1891309 w 2689189"/>
              <a:gd name="connsiteY1074" fmla="*/ 29600 h 6412736"/>
              <a:gd name="connsiteX1075" fmla="*/ 1861723 w 2689189"/>
              <a:gd name="connsiteY1075" fmla="*/ 29600 h 6412736"/>
              <a:gd name="connsiteX1076" fmla="*/ 1595763 w 2689189"/>
              <a:gd name="connsiteY1076" fmla="*/ 12 h 6412736"/>
              <a:gd name="connsiteX1077" fmla="*/ 1625348 w 2689189"/>
              <a:gd name="connsiteY1077" fmla="*/ 12 h 6412736"/>
              <a:gd name="connsiteX1078" fmla="*/ 1625348 w 2689189"/>
              <a:gd name="connsiteY1078" fmla="*/ 29598 h 6412736"/>
              <a:gd name="connsiteX1079" fmla="*/ 1595763 w 2689189"/>
              <a:gd name="connsiteY1079" fmla="*/ 29598 h 6412736"/>
              <a:gd name="connsiteX1080" fmla="*/ 1329802 w 2689189"/>
              <a:gd name="connsiteY1080" fmla="*/ 9 h 6412736"/>
              <a:gd name="connsiteX1081" fmla="*/ 1359387 w 2689189"/>
              <a:gd name="connsiteY1081" fmla="*/ 9 h 6412736"/>
              <a:gd name="connsiteX1082" fmla="*/ 1359387 w 2689189"/>
              <a:gd name="connsiteY1082" fmla="*/ 29595 h 6412736"/>
              <a:gd name="connsiteX1083" fmla="*/ 1329802 w 2689189"/>
              <a:gd name="connsiteY1083" fmla="*/ 29595 h 6412736"/>
              <a:gd name="connsiteX1084" fmla="*/ 1063842 w 2689189"/>
              <a:gd name="connsiteY1084" fmla="*/ 7 h 6412736"/>
              <a:gd name="connsiteX1085" fmla="*/ 1093428 w 2689189"/>
              <a:gd name="connsiteY1085" fmla="*/ 7 h 6412736"/>
              <a:gd name="connsiteX1086" fmla="*/ 1093428 w 2689189"/>
              <a:gd name="connsiteY1086" fmla="*/ 29593 h 6412736"/>
              <a:gd name="connsiteX1087" fmla="*/ 1063842 w 2689189"/>
              <a:gd name="connsiteY1087" fmla="*/ 29593 h 6412736"/>
              <a:gd name="connsiteX1088" fmla="*/ 797881 w 2689189"/>
              <a:gd name="connsiteY1088" fmla="*/ 5 h 6412736"/>
              <a:gd name="connsiteX1089" fmla="*/ 827466 w 2689189"/>
              <a:gd name="connsiteY1089" fmla="*/ 5 h 6412736"/>
              <a:gd name="connsiteX1090" fmla="*/ 827466 w 2689189"/>
              <a:gd name="connsiteY1090" fmla="*/ 29591 h 6412736"/>
              <a:gd name="connsiteX1091" fmla="*/ 797881 w 2689189"/>
              <a:gd name="connsiteY1091" fmla="*/ 29591 h 6412736"/>
              <a:gd name="connsiteX1092" fmla="*/ 531921 w 2689189"/>
              <a:gd name="connsiteY1092" fmla="*/ 3 h 6412736"/>
              <a:gd name="connsiteX1093" fmla="*/ 561507 w 2689189"/>
              <a:gd name="connsiteY1093" fmla="*/ 3 h 6412736"/>
              <a:gd name="connsiteX1094" fmla="*/ 561507 w 2689189"/>
              <a:gd name="connsiteY1094" fmla="*/ 29589 h 6412736"/>
              <a:gd name="connsiteX1095" fmla="*/ 531921 w 2689189"/>
              <a:gd name="connsiteY1095" fmla="*/ 29589 h 6412736"/>
              <a:gd name="connsiteX1096" fmla="*/ 265961 w 2689189"/>
              <a:gd name="connsiteY1096" fmla="*/ 0 h 6412736"/>
              <a:gd name="connsiteX1097" fmla="*/ 295546 w 2689189"/>
              <a:gd name="connsiteY1097" fmla="*/ 0 h 6412736"/>
              <a:gd name="connsiteX1098" fmla="*/ 295546 w 2689189"/>
              <a:gd name="connsiteY1098" fmla="*/ 29586 h 6412736"/>
              <a:gd name="connsiteX1099" fmla="*/ 265961 w 2689189"/>
              <a:gd name="connsiteY1099" fmla="*/ 29586 h 6412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</a:cxnLst>
            <a:rect l="l" t="t" r="r" b="b"/>
            <a:pathLst>
              <a:path w="2689189" h="6412736">
                <a:moveTo>
                  <a:pt x="2659604" y="6383150"/>
                </a:moveTo>
                <a:lnTo>
                  <a:pt x="2689189" y="6383150"/>
                </a:lnTo>
                <a:lnTo>
                  <a:pt x="2689189" y="6412736"/>
                </a:lnTo>
                <a:lnTo>
                  <a:pt x="2659604" y="6412736"/>
                </a:lnTo>
                <a:close/>
                <a:moveTo>
                  <a:pt x="2393644" y="6383150"/>
                </a:moveTo>
                <a:lnTo>
                  <a:pt x="2423230" y="6383150"/>
                </a:lnTo>
                <a:lnTo>
                  <a:pt x="2423230" y="6412736"/>
                </a:lnTo>
                <a:lnTo>
                  <a:pt x="2393644" y="6412736"/>
                </a:lnTo>
                <a:close/>
                <a:moveTo>
                  <a:pt x="2127683" y="6383150"/>
                </a:moveTo>
                <a:lnTo>
                  <a:pt x="2157268" y="6383150"/>
                </a:lnTo>
                <a:lnTo>
                  <a:pt x="2157268" y="6412736"/>
                </a:lnTo>
                <a:lnTo>
                  <a:pt x="2127683" y="6412736"/>
                </a:lnTo>
                <a:close/>
                <a:moveTo>
                  <a:pt x="1861723" y="6383150"/>
                </a:moveTo>
                <a:lnTo>
                  <a:pt x="1891309" y="6383150"/>
                </a:lnTo>
                <a:lnTo>
                  <a:pt x="1891309" y="6412736"/>
                </a:lnTo>
                <a:lnTo>
                  <a:pt x="1861723" y="6412736"/>
                </a:lnTo>
                <a:close/>
                <a:moveTo>
                  <a:pt x="1595763" y="6383150"/>
                </a:moveTo>
                <a:lnTo>
                  <a:pt x="1625348" y="6383150"/>
                </a:lnTo>
                <a:lnTo>
                  <a:pt x="1625348" y="6412736"/>
                </a:lnTo>
                <a:lnTo>
                  <a:pt x="1595763" y="6412736"/>
                </a:lnTo>
                <a:close/>
                <a:moveTo>
                  <a:pt x="1329802" y="6383150"/>
                </a:moveTo>
                <a:lnTo>
                  <a:pt x="1359387" y="6383150"/>
                </a:lnTo>
                <a:lnTo>
                  <a:pt x="1359387" y="6412736"/>
                </a:lnTo>
                <a:lnTo>
                  <a:pt x="1329802" y="6412736"/>
                </a:lnTo>
                <a:close/>
                <a:moveTo>
                  <a:pt x="1063842" y="6383150"/>
                </a:moveTo>
                <a:lnTo>
                  <a:pt x="1093428" y="6383150"/>
                </a:lnTo>
                <a:lnTo>
                  <a:pt x="1093428" y="6412736"/>
                </a:lnTo>
                <a:lnTo>
                  <a:pt x="1063842" y="6412736"/>
                </a:lnTo>
                <a:close/>
                <a:moveTo>
                  <a:pt x="797881" y="6383150"/>
                </a:moveTo>
                <a:lnTo>
                  <a:pt x="827466" y="6383150"/>
                </a:lnTo>
                <a:lnTo>
                  <a:pt x="827466" y="6412736"/>
                </a:lnTo>
                <a:lnTo>
                  <a:pt x="797881" y="6412736"/>
                </a:lnTo>
                <a:close/>
                <a:moveTo>
                  <a:pt x="531921" y="6383150"/>
                </a:moveTo>
                <a:lnTo>
                  <a:pt x="561507" y="6383150"/>
                </a:lnTo>
                <a:lnTo>
                  <a:pt x="561507" y="6412736"/>
                </a:lnTo>
                <a:lnTo>
                  <a:pt x="531921" y="6412736"/>
                </a:lnTo>
                <a:close/>
                <a:moveTo>
                  <a:pt x="265961" y="6383150"/>
                </a:moveTo>
                <a:lnTo>
                  <a:pt x="295546" y="6383150"/>
                </a:lnTo>
                <a:lnTo>
                  <a:pt x="295546" y="6412736"/>
                </a:lnTo>
                <a:lnTo>
                  <a:pt x="265961" y="6412736"/>
                </a:lnTo>
                <a:close/>
                <a:moveTo>
                  <a:pt x="0" y="6383150"/>
                </a:moveTo>
                <a:lnTo>
                  <a:pt x="29585" y="6383150"/>
                </a:lnTo>
                <a:lnTo>
                  <a:pt x="29585" y="6412736"/>
                </a:lnTo>
                <a:lnTo>
                  <a:pt x="0" y="6412736"/>
                </a:lnTo>
                <a:close/>
                <a:moveTo>
                  <a:pt x="2659604" y="6117190"/>
                </a:moveTo>
                <a:lnTo>
                  <a:pt x="2689189" y="6117190"/>
                </a:lnTo>
                <a:lnTo>
                  <a:pt x="2689189" y="6146775"/>
                </a:lnTo>
                <a:lnTo>
                  <a:pt x="2659604" y="6146775"/>
                </a:lnTo>
                <a:close/>
                <a:moveTo>
                  <a:pt x="2393644" y="6117190"/>
                </a:moveTo>
                <a:lnTo>
                  <a:pt x="2423230" y="6117190"/>
                </a:lnTo>
                <a:lnTo>
                  <a:pt x="2423230" y="6146775"/>
                </a:lnTo>
                <a:lnTo>
                  <a:pt x="2393644" y="6146775"/>
                </a:lnTo>
                <a:close/>
                <a:moveTo>
                  <a:pt x="2127683" y="6117190"/>
                </a:moveTo>
                <a:lnTo>
                  <a:pt x="2157268" y="6117190"/>
                </a:lnTo>
                <a:lnTo>
                  <a:pt x="2157268" y="6146775"/>
                </a:lnTo>
                <a:lnTo>
                  <a:pt x="2127683" y="6146775"/>
                </a:lnTo>
                <a:close/>
                <a:moveTo>
                  <a:pt x="1861723" y="6117190"/>
                </a:moveTo>
                <a:lnTo>
                  <a:pt x="1891309" y="6117190"/>
                </a:lnTo>
                <a:lnTo>
                  <a:pt x="1891309" y="6146775"/>
                </a:lnTo>
                <a:lnTo>
                  <a:pt x="1861723" y="6146775"/>
                </a:lnTo>
                <a:close/>
                <a:moveTo>
                  <a:pt x="1595763" y="6117190"/>
                </a:moveTo>
                <a:lnTo>
                  <a:pt x="1625348" y="6117190"/>
                </a:lnTo>
                <a:lnTo>
                  <a:pt x="1625348" y="6146775"/>
                </a:lnTo>
                <a:lnTo>
                  <a:pt x="1595763" y="6146775"/>
                </a:lnTo>
                <a:close/>
                <a:moveTo>
                  <a:pt x="1329802" y="6117190"/>
                </a:moveTo>
                <a:lnTo>
                  <a:pt x="1359387" y="6117190"/>
                </a:lnTo>
                <a:lnTo>
                  <a:pt x="1359387" y="6146775"/>
                </a:lnTo>
                <a:lnTo>
                  <a:pt x="1329802" y="6146775"/>
                </a:lnTo>
                <a:close/>
                <a:moveTo>
                  <a:pt x="1063842" y="6117190"/>
                </a:moveTo>
                <a:lnTo>
                  <a:pt x="1093428" y="6117190"/>
                </a:lnTo>
                <a:lnTo>
                  <a:pt x="1093428" y="6146775"/>
                </a:lnTo>
                <a:lnTo>
                  <a:pt x="1063842" y="6146775"/>
                </a:lnTo>
                <a:close/>
                <a:moveTo>
                  <a:pt x="797881" y="6117190"/>
                </a:moveTo>
                <a:lnTo>
                  <a:pt x="827466" y="6117190"/>
                </a:lnTo>
                <a:lnTo>
                  <a:pt x="827466" y="6146775"/>
                </a:lnTo>
                <a:lnTo>
                  <a:pt x="797881" y="6146775"/>
                </a:lnTo>
                <a:close/>
                <a:moveTo>
                  <a:pt x="531921" y="6117190"/>
                </a:moveTo>
                <a:lnTo>
                  <a:pt x="561507" y="6117190"/>
                </a:lnTo>
                <a:lnTo>
                  <a:pt x="561507" y="6146775"/>
                </a:lnTo>
                <a:lnTo>
                  <a:pt x="531921" y="6146775"/>
                </a:lnTo>
                <a:close/>
                <a:moveTo>
                  <a:pt x="265961" y="6117190"/>
                </a:moveTo>
                <a:lnTo>
                  <a:pt x="295546" y="6117190"/>
                </a:lnTo>
                <a:lnTo>
                  <a:pt x="295546" y="6146775"/>
                </a:lnTo>
                <a:lnTo>
                  <a:pt x="265961" y="6146775"/>
                </a:lnTo>
                <a:close/>
                <a:moveTo>
                  <a:pt x="0" y="6117190"/>
                </a:moveTo>
                <a:lnTo>
                  <a:pt x="29585" y="6117190"/>
                </a:lnTo>
                <a:lnTo>
                  <a:pt x="29585" y="6146775"/>
                </a:lnTo>
                <a:lnTo>
                  <a:pt x="0" y="6146775"/>
                </a:lnTo>
                <a:close/>
                <a:moveTo>
                  <a:pt x="2659604" y="5851229"/>
                </a:moveTo>
                <a:lnTo>
                  <a:pt x="2689189" y="5851229"/>
                </a:lnTo>
                <a:lnTo>
                  <a:pt x="2689189" y="5880814"/>
                </a:lnTo>
                <a:lnTo>
                  <a:pt x="2659604" y="5880814"/>
                </a:lnTo>
                <a:close/>
                <a:moveTo>
                  <a:pt x="2393644" y="5851229"/>
                </a:moveTo>
                <a:lnTo>
                  <a:pt x="2423230" y="5851229"/>
                </a:lnTo>
                <a:lnTo>
                  <a:pt x="2423230" y="5880814"/>
                </a:lnTo>
                <a:lnTo>
                  <a:pt x="2393644" y="5880814"/>
                </a:lnTo>
                <a:close/>
                <a:moveTo>
                  <a:pt x="2127683" y="5851229"/>
                </a:moveTo>
                <a:lnTo>
                  <a:pt x="2157268" y="5851229"/>
                </a:lnTo>
                <a:lnTo>
                  <a:pt x="2157268" y="5880814"/>
                </a:lnTo>
                <a:lnTo>
                  <a:pt x="2127683" y="5880814"/>
                </a:lnTo>
                <a:close/>
                <a:moveTo>
                  <a:pt x="1861723" y="5851229"/>
                </a:moveTo>
                <a:lnTo>
                  <a:pt x="1891309" y="5851229"/>
                </a:lnTo>
                <a:lnTo>
                  <a:pt x="1891309" y="5880814"/>
                </a:lnTo>
                <a:lnTo>
                  <a:pt x="1861723" y="5880814"/>
                </a:lnTo>
                <a:close/>
                <a:moveTo>
                  <a:pt x="1595763" y="5851229"/>
                </a:moveTo>
                <a:lnTo>
                  <a:pt x="1625348" y="5851229"/>
                </a:lnTo>
                <a:lnTo>
                  <a:pt x="1625348" y="5880814"/>
                </a:lnTo>
                <a:lnTo>
                  <a:pt x="1595763" y="5880814"/>
                </a:lnTo>
                <a:close/>
                <a:moveTo>
                  <a:pt x="1329802" y="5851229"/>
                </a:moveTo>
                <a:lnTo>
                  <a:pt x="1359387" y="5851229"/>
                </a:lnTo>
                <a:lnTo>
                  <a:pt x="1359387" y="5880814"/>
                </a:lnTo>
                <a:lnTo>
                  <a:pt x="1329802" y="5880814"/>
                </a:lnTo>
                <a:close/>
                <a:moveTo>
                  <a:pt x="1063842" y="5851229"/>
                </a:moveTo>
                <a:lnTo>
                  <a:pt x="1093428" y="5851229"/>
                </a:lnTo>
                <a:lnTo>
                  <a:pt x="1093428" y="5880814"/>
                </a:lnTo>
                <a:lnTo>
                  <a:pt x="1063842" y="5880814"/>
                </a:lnTo>
                <a:close/>
                <a:moveTo>
                  <a:pt x="797881" y="5851229"/>
                </a:moveTo>
                <a:lnTo>
                  <a:pt x="827466" y="5851229"/>
                </a:lnTo>
                <a:lnTo>
                  <a:pt x="827466" y="5880814"/>
                </a:lnTo>
                <a:lnTo>
                  <a:pt x="797881" y="5880814"/>
                </a:lnTo>
                <a:close/>
                <a:moveTo>
                  <a:pt x="531921" y="5851229"/>
                </a:moveTo>
                <a:lnTo>
                  <a:pt x="561507" y="5851229"/>
                </a:lnTo>
                <a:lnTo>
                  <a:pt x="561507" y="5880814"/>
                </a:lnTo>
                <a:lnTo>
                  <a:pt x="531921" y="5880814"/>
                </a:lnTo>
                <a:close/>
                <a:moveTo>
                  <a:pt x="265961" y="5851229"/>
                </a:moveTo>
                <a:lnTo>
                  <a:pt x="295546" y="5851229"/>
                </a:lnTo>
                <a:lnTo>
                  <a:pt x="295546" y="5880814"/>
                </a:lnTo>
                <a:lnTo>
                  <a:pt x="265961" y="5880814"/>
                </a:lnTo>
                <a:close/>
                <a:moveTo>
                  <a:pt x="0" y="5851229"/>
                </a:moveTo>
                <a:lnTo>
                  <a:pt x="29585" y="5851229"/>
                </a:lnTo>
                <a:lnTo>
                  <a:pt x="29585" y="5880814"/>
                </a:lnTo>
                <a:lnTo>
                  <a:pt x="0" y="5880814"/>
                </a:lnTo>
                <a:close/>
                <a:moveTo>
                  <a:pt x="2659604" y="5585269"/>
                </a:moveTo>
                <a:lnTo>
                  <a:pt x="2689189" y="5585269"/>
                </a:lnTo>
                <a:lnTo>
                  <a:pt x="2689189" y="5614854"/>
                </a:lnTo>
                <a:lnTo>
                  <a:pt x="2659604" y="5614854"/>
                </a:lnTo>
                <a:close/>
                <a:moveTo>
                  <a:pt x="2393644" y="5585269"/>
                </a:moveTo>
                <a:lnTo>
                  <a:pt x="2423230" y="5585269"/>
                </a:lnTo>
                <a:lnTo>
                  <a:pt x="2423230" y="5614854"/>
                </a:lnTo>
                <a:lnTo>
                  <a:pt x="2393644" y="5614854"/>
                </a:lnTo>
                <a:close/>
                <a:moveTo>
                  <a:pt x="2127683" y="5585269"/>
                </a:moveTo>
                <a:lnTo>
                  <a:pt x="2157268" y="5585269"/>
                </a:lnTo>
                <a:lnTo>
                  <a:pt x="2157268" y="5614854"/>
                </a:lnTo>
                <a:lnTo>
                  <a:pt x="2127683" y="5614854"/>
                </a:lnTo>
                <a:close/>
                <a:moveTo>
                  <a:pt x="1861723" y="5585269"/>
                </a:moveTo>
                <a:lnTo>
                  <a:pt x="1891309" y="5585269"/>
                </a:lnTo>
                <a:lnTo>
                  <a:pt x="1891309" y="5614854"/>
                </a:lnTo>
                <a:lnTo>
                  <a:pt x="1861723" y="5614854"/>
                </a:lnTo>
                <a:close/>
                <a:moveTo>
                  <a:pt x="1595763" y="5585269"/>
                </a:moveTo>
                <a:lnTo>
                  <a:pt x="1625348" y="5585269"/>
                </a:lnTo>
                <a:lnTo>
                  <a:pt x="1625348" y="5614854"/>
                </a:lnTo>
                <a:lnTo>
                  <a:pt x="1595763" y="5614854"/>
                </a:lnTo>
                <a:close/>
                <a:moveTo>
                  <a:pt x="1329802" y="5585269"/>
                </a:moveTo>
                <a:lnTo>
                  <a:pt x="1359387" y="5585269"/>
                </a:lnTo>
                <a:lnTo>
                  <a:pt x="1359387" y="5614854"/>
                </a:lnTo>
                <a:lnTo>
                  <a:pt x="1329802" y="5614854"/>
                </a:lnTo>
                <a:close/>
                <a:moveTo>
                  <a:pt x="1063842" y="5585269"/>
                </a:moveTo>
                <a:lnTo>
                  <a:pt x="1093428" y="5585269"/>
                </a:lnTo>
                <a:lnTo>
                  <a:pt x="1093428" y="5614854"/>
                </a:lnTo>
                <a:lnTo>
                  <a:pt x="1063842" y="5614854"/>
                </a:lnTo>
                <a:close/>
                <a:moveTo>
                  <a:pt x="797881" y="5585269"/>
                </a:moveTo>
                <a:lnTo>
                  <a:pt x="827466" y="5585269"/>
                </a:lnTo>
                <a:lnTo>
                  <a:pt x="827466" y="5614854"/>
                </a:lnTo>
                <a:lnTo>
                  <a:pt x="797881" y="5614854"/>
                </a:lnTo>
                <a:close/>
                <a:moveTo>
                  <a:pt x="531921" y="5585269"/>
                </a:moveTo>
                <a:lnTo>
                  <a:pt x="561507" y="5585269"/>
                </a:lnTo>
                <a:lnTo>
                  <a:pt x="561507" y="5614854"/>
                </a:lnTo>
                <a:lnTo>
                  <a:pt x="531921" y="5614854"/>
                </a:lnTo>
                <a:close/>
                <a:moveTo>
                  <a:pt x="265961" y="5585269"/>
                </a:moveTo>
                <a:lnTo>
                  <a:pt x="295546" y="5585269"/>
                </a:lnTo>
                <a:lnTo>
                  <a:pt x="295546" y="5614854"/>
                </a:lnTo>
                <a:lnTo>
                  <a:pt x="265961" y="5614854"/>
                </a:lnTo>
                <a:close/>
                <a:moveTo>
                  <a:pt x="0" y="5585269"/>
                </a:moveTo>
                <a:lnTo>
                  <a:pt x="29585" y="5585269"/>
                </a:lnTo>
                <a:lnTo>
                  <a:pt x="29585" y="5614854"/>
                </a:lnTo>
                <a:lnTo>
                  <a:pt x="0" y="5614854"/>
                </a:lnTo>
                <a:close/>
                <a:moveTo>
                  <a:pt x="2659604" y="5319309"/>
                </a:moveTo>
                <a:lnTo>
                  <a:pt x="2689189" y="5319309"/>
                </a:lnTo>
                <a:lnTo>
                  <a:pt x="2689189" y="5348895"/>
                </a:lnTo>
                <a:lnTo>
                  <a:pt x="2659604" y="5348895"/>
                </a:lnTo>
                <a:close/>
                <a:moveTo>
                  <a:pt x="2393644" y="5319309"/>
                </a:moveTo>
                <a:lnTo>
                  <a:pt x="2423230" y="5319309"/>
                </a:lnTo>
                <a:lnTo>
                  <a:pt x="2423230" y="5348895"/>
                </a:lnTo>
                <a:lnTo>
                  <a:pt x="2393644" y="5348895"/>
                </a:lnTo>
                <a:close/>
                <a:moveTo>
                  <a:pt x="2127683" y="5319309"/>
                </a:moveTo>
                <a:lnTo>
                  <a:pt x="2157268" y="5319309"/>
                </a:lnTo>
                <a:lnTo>
                  <a:pt x="2157268" y="5348895"/>
                </a:lnTo>
                <a:lnTo>
                  <a:pt x="2127683" y="5348895"/>
                </a:lnTo>
                <a:close/>
                <a:moveTo>
                  <a:pt x="1861723" y="5319309"/>
                </a:moveTo>
                <a:lnTo>
                  <a:pt x="1891309" y="5319309"/>
                </a:lnTo>
                <a:lnTo>
                  <a:pt x="1891309" y="5348895"/>
                </a:lnTo>
                <a:lnTo>
                  <a:pt x="1861723" y="5348895"/>
                </a:lnTo>
                <a:close/>
                <a:moveTo>
                  <a:pt x="1595763" y="5319309"/>
                </a:moveTo>
                <a:lnTo>
                  <a:pt x="1625348" y="5319309"/>
                </a:lnTo>
                <a:lnTo>
                  <a:pt x="1625348" y="5348895"/>
                </a:lnTo>
                <a:lnTo>
                  <a:pt x="1595763" y="5348895"/>
                </a:lnTo>
                <a:close/>
                <a:moveTo>
                  <a:pt x="1329802" y="5319309"/>
                </a:moveTo>
                <a:lnTo>
                  <a:pt x="1359387" y="5319309"/>
                </a:lnTo>
                <a:lnTo>
                  <a:pt x="1359387" y="5348895"/>
                </a:lnTo>
                <a:lnTo>
                  <a:pt x="1329802" y="5348895"/>
                </a:lnTo>
                <a:close/>
                <a:moveTo>
                  <a:pt x="1063842" y="5319309"/>
                </a:moveTo>
                <a:lnTo>
                  <a:pt x="1093428" y="5319309"/>
                </a:lnTo>
                <a:lnTo>
                  <a:pt x="1093428" y="5348895"/>
                </a:lnTo>
                <a:lnTo>
                  <a:pt x="1063842" y="5348895"/>
                </a:lnTo>
                <a:close/>
                <a:moveTo>
                  <a:pt x="797881" y="5319309"/>
                </a:moveTo>
                <a:lnTo>
                  <a:pt x="827466" y="5319309"/>
                </a:lnTo>
                <a:lnTo>
                  <a:pt x="827466" y="5348895"/>
                </a:lnTo>
                <a:lnTo>
                  <a:pt x="797881" y="5348895"/>
                </a:lnTo>
                <a:close/>
                <a:moveTo>
                  <a:pt x="531921" y="5319309"/>
                </a:moveTo>
                <a:lnTo>
                  <a:pt x="561507" y="5319309"/>
                </a:lnTo>
                <a:lnTo>
                  <a:pt x="561507" y="5348895"/>
                </a:lnTo>
                <a:lnTo>
                  <a:pt x="531921" y="5348895"/>
                </a:lnTo>
                <a:close/>
                <a:moveTo>
                  <a:pt x="265961" y="5319309"/>
                </a:moveTo>
                <a:lnTo>
                  <a:pt x="295546" y="5319309"/>
                </a:lnTo>
                <a:lnTo>
                  <a:pt x="295546" y="5348895"/>
                </a:lnTo>
                <a:lnTo>
                  <a:pt x="265961" y="5348895"/>
                </a:lnTo>
                <a:close/>
                <a:moveTo>
                  <a:pt x="0" y="5319309"/>
                </a:moveTo>
                <a:lnTo>
                  <a:pt x="29585" y="5319309"/>
                </a:lnTo>
                <a:lnTo>
                  <a:pt x="29585" y="5348895"/>
                </a:lnTo>
                <a:lnTo>
                  <a:pt x="0" y="5348895"/>
                </a:lnTo>
                <a:close/>
                <a:moveTo>
                  <a:pt x="2659604" y="5053348"/>
                </a:moveTo>
                <a:lnTo>
                  <a:pt x="2689189" y="5053348"/>
                </a:lnTo>
                <a:lnTo>
                  <a:pt x="2689189" y="5082933"/>
                </a:lnTo>
                <a:lnTo>
                  <a:pt x="2659604" y="5082933"/>
                </a:lnTo>
                <a:close/>
                <a:moveTo>
                  <a:pt x="2393644" y="5053348"/>
                </a:moveTo>
                <a:lnTo>
                  <a:pt x="2423230" y="5053348"/>
                </a:lnTo>
                <a:lnTo>
                  <a:pt x="2423230" y="5082933"/>
                </a:lnTo>
                <a:lnTo>
                  <a:pt x="2393644" y="5082933"/>
                </a:lnTo>
                <a:close/>
                <a:moveTo>
                  <a:pt x="2127683" y="5053348"/>
                </a:moveTo>
                <a:lnTo>
                  <a:pt x="2157268" y="5053348"/>
                </a:lnTo>
                <a:lnTo>
                  <a:pt x="2157268" y="5082933"/>
                </a:lnTo>
                <a:lnTo>
                  <a:pt x="2127683" y="5082933"/>
                </a:lnTo>
                <a:close/>
                <a:moveTo>
                  <a:pt x="1861723" y="5053348"/>
                </a:moveTo>
                <a:lnTo>
                  <a:pt x="1891309" y="5053348"/>
                </a:lnTo>
                <a:lnTo>
                  <a:pt x="1891309" y="5082933"/>
                </a:lnTo>
                <a:lnTo>
                  <a:pt x="1861723" y="5082933"/>
                </a:lnTo>
                <a:close/>
                <a:moveTo>
                  <a:pt x="1595763" y="5053348"/>
                </a:moveTo>
                <a:lnTo>
                  <a:pt x="1625348" y="5053348"/>
                </a:lnTo>
                <a:lnTo>
                  <a:pt x="1625348" y="5082933"/>
                </a:lnTo>
                <a:lnTo>
                  <a:pt x="1595763" y="5082933"/>
                </a:lnTo>
                <a:close/>
                <a:moveTo>
                  <a:pt x="1329802" y="5053348"/>
                </a:moveTo>
                <a:lnTo>
                  <a:pt x="1359387" y="5053348"/>
                </a:lnTo>
                <a:lnTo>
                  <a:pt x="1359387" y="5082933"/>
                </a:lnTo>
                <a:lnTo>
                  <a:pt x="1329802" y="5082933"/>
                </a:lnTo>
                <a:close/>
                <a:moveTo>
                  <a:pt x="1063842" y="5053348"/>
                </a:moveTo>
                <a:lnTo>
                  <a:pt x="1093428" y="5053348"/>
                </a:lnTo>
                <a:lnTo>
                  <a:pt x="1093428" y="5082933"/>
                </a:lnTo>
                <a:lnTo>
                  <a:pt x="1063842" y="5082933"/>
                </a:lnTo>
                <a:close/>
                <a:moveTo>
                  <a:pt x="797881" y="5053348"/>
                </a:moveTo>
                <a:lnTo>
                  <a:pt x="827466" y="5053348"/>
                </a:lnTo>
                <a:lnTo>
                  <a:pt x="827466" y="5082933"/>
                </a:lnTo>
                <a:lnTo>
                  <a:pt x="797881" y="5082933"/>
                </a:lnTo>
                <a:close/>
                <a:moveTo>
                  <a:pt x="531921" y="5053348"/>
                </a:moveTo>
                <a:lnTo>
                  <a:pt x="561507" y="5053348"/>
                </a:lnTo>
                <a:lnTo>
                  <a:pt x="561507" y="5082933"/>
                </a:lnTo>
                <a:lnTo>
                  <a:pt x="531921" y="5082933"/>
                </a:lnTo>
                <a:close/>
                <a:moveTo>
                  <a:pt x="265961" y="5053348"/>
                </a:moveTo>
                <a:lnTo>
                  <a:pt x="295546" y="5053348"/>
                </a:lnTo>
                <a:lnTo>
                  <a:pt x="295546" y="5082933"/>
                </a:lnTo>
                <a:lnTo>
                  <a:pt x="265961" y="5082933"/>
                </a:lnTo>
                <a:close/>
                <a:moveTo>
                  <a:pt x="0" y="5053348"/>
                </a:moveTo>
                <a:lnTo>
                  <a:pt x="29585" y="5053348"/>
                </a:lnTo>
                <a:lnTo>
                  <a:pt x="29585" y="5082933"/>
                </a:lnTo>
                <a:lnTo>
                  <a:pt x="0" y="5082933"/>
                </a:lnTo>
                <a:close/>
                <a:moveTo>
                  <a:pt x="2659604" y="4787388"/>
                </a:moveTo>
                <a:lnTo>
                  <a:pt x="2689189" y="4787388"/>
                </a:lnTo>
                <a:lnTo>
                  <a:pt x="2689189" y="4816974"/>
                </a:lnTo>
                <a:lnTo>
                  <a:pt x="2659604" y="4816974"/>
                </a:lnTo>
                <a:close/>
                <a:moveTo>
                  <a:pt x="2393644" y="4787388"/>
                </a:moveTo>
                <a:lnTo>
                  <a:pt x="2423230" y="4787388"/>
                </a:lnTo>
                <a:lnTo>
                  <a:pt x="2423230" y="4816974"/>
                </a:lnTo>
                <a:lnTo>
                  <a:pt x="2393644" y="4816974"/>
                </a:lnTo>
                <a:close/>
                <a:moveTo>
                  <a:pt x="2127683" y="4787388"/>
                </a:moveTo>
                <a:lnTo>
                  <a:pt x="2157268" y="4787388"/>
                </a:lnTo>
                <a:lnTo>
                  <a:pt x="2157268" y="4816974"/>
                </a:lnTo>
                <a:lnTo>
                  <a:pt x="2127683" y="4816974"/>
                </a:lnTo>
                <a:close/>
                <a:moveTo>
                  <a:pt x="1861723" y="4787388"/>
                </a:moveTo>
                <a:lnTo>
                  <a:pt x="1891309" y="4787388"/>
                </a:lnTo>
                <a:lnTo>
                  <a:pt x="1891309" y="4816974"/>
                </a:lnTo>
                <a:lnTo>
                  <a:pt x="1861723" y="4816974"/>
                </a:lnTo>
                <a:close/>
                <a:moveTo>
                  <a:pt x="1595763" y="4787388"/>
                </a:moveTo>
                <a:lnTo>
                  <a:pt x="1625348" y="4787388"/>
                </a:lnTo>
                <a:lnTo>
                  <a:pt x="1625348" y="4816974"/>
                </a:lnTo>
                <a:lnTo>
                  <a:pt x="1595763" y="4816974"/>
                </a:lnTo>
                <a:close/>
                <a:moveTo>
                  <a:pt x="1329802" y="4787388"/>
                </a:moveTo>
                <a:lnTo>
                  <a:pt x="1359387" y="4787388"/>
                </a:lnTo>
                <a:lnTo>
                  <a:pt x="1359387" y="4816974"/>
                </a:lnTo>
                <a:lnTo>
                  <a:pt x="1329802" y="4816974"/>
                </a:lnTo>
                <a:close/>
                <a:moveTo>
                  <a:pt x="1063842" y="4787388"/>
                </a:moveTo>
                <a:lnTo>
                  <a:pt x="1093428" y="4787388"/>
                </a:lnTo>
                <a:lnTo>
                  <a:pt x="1093428" y="4816974"/>
                </a:lnTo>
                <a:lnTo>
                  <a:pt x="1063842" y="4816974"/>
                </a:lnTo>
                <a:close/>
                <a:moveTo>
                  <a:pt x="797881" y="4787388"/>
                </a:moveTo>
                <a:lnTo>
                  <a:pt x="827466" y="4787388"/>
                </a:lnTo>
                <a:lnTo>
                  <a:pt x="827466" y="4816974"/>
                </a:lnTo>
                <a:lnTo>
                  <a:pt x="797881" y="4816974"/>
                </a:lnTo>
                <a:close/>
                <a:moveTo>
                  <a:pt x="531921" y="4787388"/>
                </a:moveTo>
                <a:lnTo>
                  <a:pt x="561507" y="4787388"/>
                </a:lnTo>
                <a:lnTo>
                  <a:pt x="561507" y="4816974"/>
                </a:lnTo>
                <a:lnTo>
                  <a:pt x="531921" y="4816974"/>
                </a:lnTo>
                <a:close/>
                <a:moveTo>
                  <a:pt x="265961" y="4787388"/>
                </a:moveTo>
                <a:lnTo>
                  <a:pt x="295546" y="4787388"/>
                </a:lnTo>
                <a:lnTo>
                  <a:pt x="295546" y="4816974"/>
                </a:lnTo>
                <a:lnTo>
                  <a:pt x="265961" y="4816974"/>
                </a:lnTo>
                <a:close/>
                <a:moveTo>
                  <a:pt x="0" y="4787388"/>
                </a:moveTo>
                <a:lnTo>
                  <a:pt x="29585" y="4787388"/>
                </a:lnTo>
                <a:lnTo>
                  <a:pt x="29585" y="4816974"/>
                </a:lnTo>
                <a:lnTo>
                  <a:pt x="0" y="4816974"/>
                </a:lnTo>
                <a:close/>
                <a:moveTo>
                  <a:pt x="2659604" y="4521428"/>
                </a:moveTo>
                <a:lnTo>
                  <a:pt x="2689189" y="4521428"/>
                </a:lnTo>
                <a:lnTo>
                  <a:pt x="2689189" y="4551013"/>
                </a:lnTo>
                <a:lnTo>
                  <a:pt x="2659604" y="4551013"/>
                </a:lnTo>
                <a:close/>
                <a:moveTo>
                  <a:pt x="2393644" y="4521428"/>
                </a:moveTo>
                <a:lnTo>
                  <a:pt x="2423230" y="4521428"/>
                </a:lnTo>
                <a:lnTo>
                  <a:pt x="2423230" y="4551013"/>
                </a:lnTo>
                <a:lnTo>
                  <a:pt x="2393644" y="4551013"/>
                </a:lnTo>
                <a:close/>
                <a:moveTo>
                  <a:pt x="2127683" y="4521428"/>
                </a:moveTo>
                <a:lnTo>
                  <a:pt x="2157268" y="4521428"/>
                </a:lnTo>
                <a:lnTo>
                  <a:pt x="2157268" y="4551013"/>
                </a:lnTo>
                <a:lnTo>
                  <a:pt x="2127683" y="4551013"/>
                </a:lnTo>
                <a:close/>
                <a:moveTo>
                  <a:pt x="1861723" y="4521428"/>
                </a:moveTo>
                <a:lnTo>
                  <a:pt x="1891309" y="4521428"/>
                </a:lnTo>
                <a:lnTo>
                  <a:pt x="1891309" y="4551013"/>
                </a:lnTo>
                <a:lnTo>
                  <a:pt x="1861723" y="4551013"/>
                </a:lnTo>
                <a:close/>
                <a:moveTo>
                  <a:pt x="1595763" y="4521428"/>
                </a:moveTo>
                <a:lnTo>
                  <a:pt x="1625348" y="4521428"/>
                </a:lnTo>
                <a:lnTo>
                  <a:pt x="1625348" y="4551013"/>
                </a:lnTo>
                <a:lnTo>
                  <a:pt x="1595763" y="4551013"/>
                </a:lnTo>
                <a:close/>
                <a:moveTo>
                  <a:pt x="1329802" y="4521428"/>
                </a:moveTo>
                <a:lnTo>
                  <a:pt x="1359387" y="4521428"/>
                </a:lnTo>
                <a:lnTo>
                  <a:pt x="1359387" y="4551013"/>
                </a:lnTo>
                <a:lnTo>
                  <a:pt x="1329802" y="4551013"/>
                </a:lnTo>
                <a:close/>
                <a:moveTo>
                  <a:pt x="1063842" y="4521428"/>
                </a:moveTo>
                <a:lnTo>
                  <a:pt x="1093428" y="4521428"/>
                </a:lnTo>
                <a:lnTo>
                  <a:pt x="1093428" y="4551013"/>
                </a:lnTo>
                <a:lnTo>
                  <a:pt x="1063842" y="4551013"/>
                </a:lnTo>
                <a:close/>
                <a:moveTo>
                  <a:pt x="797881" y="4521428"/>
                </a:moveTo>
                <a:lnTo>
                  <a:pt x="827466" y="4521428"/>
                </a:lnTo>
                <a:lnTo>
                  <a:pt x="827466" y="4551013"/>
                </a:lnTo>
                <a:lnTo>
                  <a:pt x="797881" y="4551013"/>
                </a:lnTo>
                <a:close/>
                <a:moveTo>
                  <a:pt x="531921" y="4521428"/>
                </a:moveTo>
                <a:lnTo>
                  <a:pt x="561507" y="4521428"/>
                </a:lnTo>
                <a:lnTo>
                  <a:pt x="561507" y="4551013"/>
                </a:lnTo>
                <a:lnTo>
                  <a:pt x="531921" y="4551013"/>
                </a:lnTo>
                <a:close/>
                <a:moveTo>
                  <a:pt x="265961" y="4521428"/>
                </a:moveTo>
                <a:lnTo>
                  <a:pt x="295546" y="4521428"/>
                </a:lnTo>
                <a:lnTo>
                  <a:pt x="295546" y="4551013"/>
                </a:lnTo>
                <a:lnTo>
                  <a:pt x="265961" y="4551013"/>
                </a:lnTo>
                <a:close/>
                <a:moveTo>
                  <a:pt x="0" y="4521428"/>
                </a:moveTo>
                <a:lnTo>
                  <a:pt x="29585" y="4521428"/>
                </a:lnTo>
                <a:lnTo>
                  <a:pt x="29585" y="4551013"/>
                </a:lnTo>
                <a:lnTo>
                  <a:pt x="0" y="4551013"/>
                </a:lnTo>
                <a:close/>
                <a:moveTo>
                  <a:pt x="2659604" y="4255467"/>
                </a:moveTo>
                <a:lnTo>
                  <a:pt x="2689189" y="4255467"/>
                </a:lnTo>
                <a:lnTo>
                  <a:pt x="2689189" y="4285052"/>
                </a:lnTo>
                <a:lnTo>
                  <a:pt x="2659604" y="4285052"/>
                </a:lnTo>
                <a:close/>
                <a:moveTo>
                  <a:pt x="2393644" y="4255467"/>
                </a:moveTo>
                <a:lnTo>
                  <a:pt x="2423230" y="4255467"/>
                </a:lnTo>
                <a:lnTo>
                  <a:pt x="2423230" y="4285052"/>
                </a:lnTo>
                <a:lnTo>
                  <a:pt x="2393644" y="4285052"/>
                </a:lnTo>
                <a:close/>
                <a:moveTo>
                  <a:pt x="2127683" y="4255467"/>
                </a:moveTo>
                <a:lnTo>
                  <a:pt x="2157268" y="4255467"/>
                </a:lnTo>
                <a:lnTo>
                  <a:pt x="2157268" y="4285052"/>
                </a:lnTo>
                <a:lnTo>
                  <a:pt x="2127683" y="4285052"/>
                </a:lnTo>
                <a:close/>
                <a:moveTo>
                  <a:pt x="1861723" y="4255467"/>
                </a:moveTo>
                <a:lnTo>
                  <a:pt x="1891309" y="4255467"/>
                </a:lnTo>
                <a:lnTo>
                  <a:pt x="1891309" y="4285052"/>
                </a:lnTo>
                <a:lnTo>
                  <a:pt x="1861723" y="4285052"/>
                </a:lnTo>
                <a:close/>
                <a:moveTo>
                  <a:pt x="1595763" y="4255467"/>
                </a:moveTo>
                <a:lnTo>
                  <a:pt x="1625348" y="4255467"/>
                </a:lnTo>
                <a:lnTo>
                  <a:pt x="1625348" y="4285052"/>
                </a:lnTo>
                <a:lnTo>
                  <a:pt x="1595763" y="4285052"/>
                </a:lnTo>
                <a:close/>
                <a:moveTo>
                  <a:pt x="1329802" y="4255467"/>
                </a:moveTo>
                <a:lnTo>
                  <a:pt x="1359387" y="4255467"/>
                </a:lnTo>
                <a:lnTo>
                  <a:pt x="1359387" y="4285052"/>
                </a:lnTo>
                <a:lnTo>
                  <a:pt x="1329802" y="4285052"/>
                </a:lnTo>
                <a:close/>
                <a:moveTo>
                  <a:pt x="1063842" y="4255467"/>
                </a:moveTo>
                <a:lnTo>
                  <a:pt x="1093428" y="4255467"/>
                </a:lnTo>
                <a:lnTo>
                  <a:pt x="1093428" y="4285052"/>
                </a:lnTo>
                <a:lnTo>
                  <a:pt x="1063842" y="4285052"/>
                </a:lnTo>
                <a:close/>
                <a:moveTo>
                  <a:pt x="797881" y="4255467"/>
                </a:moveTo>
                <a:lnTo>
                  <a:pt x="827466" y="4255467"/>
                </a:lnTo>
                <a:lnTo>
                  <a:pt x="827466" y="4285052"/>
                </a:lnTo>
                <a:lnTo>
                  <a:pt x="797881" y="4285052"/>
                </a:lnTo>
                <a:close/>
                <a:moveTo>
                  <a:pt x="531921" y="4255467"/>
                </a:moveTo>
                <a:lnTo>
                  <a:pt x="561507" y="4255467"/>
                </a:lnTo>
                <a:lnTo>
                  <a:pt x="561507" y="4285052"/>
                </a:lnTo>
                <a:lnTo>
                  <a:pt x="531921" y="4285052"/>
                </a:lnTo>
                <a:close/>
                <a:moveTo>
                  <a:pt x="265961" y="4255467"/>
                </a:moveTo>
                <a:lnTo>
                  <a:pt x="295546" y="4255467"/>
                </a:lnTo>
                <a:lnTo>
                  <a:pt x="295546" y="4285052"/>
                </a:lnTo>
                <a:lnTo>
                  <a:pt x="265961" y="4285052"/>
                </a:lnTo>
                <a:close/>
                <a:moveTo>
                  <a:pt x="0" y="4255467"/>
                </a:moveTo>
                <a:lnTo>
                  <a:pt x="29585" y="4255467"/>
                </a:lnTo>
                <a:lnTo>
                  <a:pt x="29585" y="4285052"/>
                </a:lnTo>
                <a:lnTo>
                  <a:pt x="0" y="4285052"/>
                </a:lnTo>
                <a:close/>
                <a:moveTo>
                  <a:pt x="2659604" y="3989507"/>
                </a:moveTo>
                <a:lnTo>
                  <a:pt x="2689189" y="3989507"/>
                </a:lnTo>
                <a:lnTo>
                  <a:pt x="2689189" y="4019093"/>
                </a:lnTo>
                <a:lnTo>
                  <a:pt x="2659604" y="4019093"/>
                </a:lnTo>
                <a:close/>
                <a:moveTo>
                  <a:pt x="2393644" y="3989507"/>
                </a:moveTo>
                <a:lnTo>
                  <a:pt x="2423230" y="3989507"/>
                </a:lnTo>
                <a:lnTo>
                  <a:pt x="2423230" y="4019093"/>
                </a:lnTo>
                <a:lnTo>
                  <a:pt x="2393644" y="4019093"/>
                </a:lnTo>
                <a:close/>
                <a:moveTo>
                  <a:pt x="2127683" y="3989507"/>
                </a:moveTo>
                <a:lnTo>
                  <a:pt x="2157268" y="3989507"/>
                </a:lnTo>
                <a:lnTo>
                  <a:pt x="2157268" y="4019093"/>
                </a:lnTo>
                <a:lnTo>
                  <a:pt x="2127683" y="4019093"/>
                </a:lnTo>
                <a:close/>
                <a:moveTo>
                  <a:pt x="1861723" y="3989507"/>
                </a:moveTo>
                <a:lnTo>
                  <a:pt x="1891309" y="3989507"/>
                </a:lnTo>
                <a:lnTo>
                  <a:pt x="1891309" y="4019093"/>
                </a:lnTo>
                <a:lnTo>
                  <a:pt x="1861723" y="4019093"/>
                </a:lnTo>
                <a:close/>
                <a:moveTo>
                  <a:pt x="1595763" y="3989507"/>
                </a:moveTo>
                <a:lnTo>
                  <a:pt x="1625348" y="3989507"/>
                </a:lnTo>
                <a:lnTo>
                  <a:pt x="1625348" y="4019093"/>
                </a:lnTo>
                <a:lnTo>
                  <a:pt x="1595763" y="4019093"/>
                </a:lnTo>
                <a:close/>
                <a:moveTo>
                  <a:pt x="1329802" y="3989507"/>
                </a:moveTo>
                <a:lnTo>
                  <a:pt x="1359387" y="3989507"/>
                </a:lnTo>
                <a:lnTo>
                  <a:pt x="1359387" y="4019093"/>
                </a:lnTo>
                <a:lnTo>
                  <a:pt x="1329802" y="4019093"/>
                </a:lnTo>
                <a:close/>
                <a:moveTo>
                  <a:pt x="1063842" y="3989507"/>
                </a:moveTo>
                <a:lnTo>
                  <a:pt x="1093428" y="3989507"/>
                </a:lnTo>
                <a:lnTo>
                  <a:pt x="1093428" y="4019093"/>
                </a:lnTo>
                <a:lnTo>
                  <a:pt x="1063842" y="4019093"/>
                </a:lnTo>
                <a:close/>
                <a:moveTo>
                  <a:pt x="797881" y="3989507"/>
                </a:moveTo>
                <a:lnTo>
                  <a:pt x="827466" y="3989507"/>
                </a:lnTo>
                <a:lnTo>
                  <a:pt x="827466" y="4019093"/>
                </a:lnTo>
                <a:lnTo>
                  <a:pt x="797881" y="4019093"/>
                </a:lnTo>
                <a:close/>
                <a:moveTo>
                  <a:pt x="531921" y="3989507"/>
                </a:moveTo>
                <a:lnTo>
                  <a:pt x="561507" y="3989507"/>
                </a:lnTo>
                <a:lnTo>
                  <a:pt x="561507" y="4019093"/>
                </a:lnTo>
                <a:lnTo>
                  <a:pt x="531921" y="4019093"/>
                </a:lnTo>
                <a:close/>
                <a:moveTo>
                  <a:pt x="265961" y="3989507"/>
                </a:moveTo>
                <a:lnTo>
                  <a:pt x="295546" y="3989507"/>
                </a:lnTo>
                <a:lnTo>
                  <a:pt x="295546" y="4019093"/>
                </a:lnTo>
                <a:lnTo>
                  <a:pt x="265961" y="4019093"/>
                </a:lnTo>
                <a:close/>
                <a:moveTo>
                  <a:pt x="0" y="3989507"/>
                </a:moveTo>
                <a:lnTo>
                  <a:pt x="29585" y="3989507"/>
                </a:lnTo>
                <a:lnTo>
                  <a:pt x="29585" y="4019093"/>
                </a:lnTo>
                <a:lnTo>
                  <a:pt x="0" y="4019093"/>
                </a:lnTo>
                <a:close/>
                <a:moveTo>
                  <a:pt x="2659604" y="3723546"/>
                </a:moveTo>
                <a:lnTo>
                  <a:pt x="2689189" y="3723546"/>
                </a:lnTo>
                <a:lnTo>
                  <a:pt x="2689189" y="3753131"/>
                </a:lnTo>
                <a:lnTo>
                  <a:pt x="2659604" y="3753131"/>
                </a:lnTo>
                <a:close/>
                <a:moveTo>
                  <a:pt x="2393644" y="3723546"/>
                </a:moveTo>
                <a:lnTo>
                  <a:pt x="2423230" y="3723546"/>
                </a:lnTo>
                <a:lnTo>
                  <a:pt x="2423230" y="3753131"/>
                </a:lnTo>
                <a:lnTo>
                  <a:pt x="2393644" y="3753131"/>
                </a:lnTo>
                <a:close/>
                <a:moveTo>
                  <a:pt x="2127683" y="3723546"/>
                </a:moveTo>
                <a:lnTo>
                  <a:pt x="2157268" y="3723546"/>
                </a:lnTo>
                <a:lnTo>
                  <a:pt x="2157268" y="3753131"/>
                </a:lnTo>
                <a:lnTo>
                  <a:pt x="2127683" y="3753131"/>
                </a:lnTo>
                <a:close/>
                <a:moveTo>
                  <a:pt x="1861723" y="3723546"/>
                </a:moveTo>
                <a:lnTo>
                  <a:pt x="1891309" y="3723546"/>
                </a:lnTo>
                <a:lnTo>
                  <a:pt x="1891309" y="3753131"/>
                </a:lnTo>
                <a:lnTo>
                  <a:pt x="1861723" y="3753131"/>
                </a:lnTo>
                <a:close/>
                <a:moveTo>
                  <a:pt x="1595763" y="3723546"/>
                </a:moveTo>
                <a:lnTo>
                  <a:pt x="1625348" y="3723546"/>
                </a:lnTo>
                <a:lnTo>
                  <a:pt x="1625348" y="3753131"/>
                </a:lnTo>
                <a:lnTo>
                  <a:pt x="1595763" y="3753131"/>
                </a:lnTo>
                <a:close/>
                <a:moveTo>
                  <a:pt x="1329802" y="3723546"/>
                </a:moveTo>
                <a:lnTo>
                  <a:pt x="1359387" y="3723546"/>
                </a:lnTo>
                <a:lnTo>
                  <a:pt x="1359387" y="3753131"/>
                </a:lnTo>
                <a:lnTo>
                  <a:pt x="1329802" y="3753131"/>
                </a:lnTo>
                <a:close/>
                <a:moveTo>
                  <a:pt x="1063842" y="3723546"/>
                </a:moveTo>
                <a:lnTo>
                  <a:pt x="1093428" y="3723546"/>
                </a:lnTo>
                <a:lnTo>
                  <a:pt x="1093428" y="3753131"/>
                </a:lnTo>
                <a:lnTo>
                  <a:pt x="1063842" y="3753131"/>
                </a:lnTo>
                <a:close/>
                <a:moveTo>
                  <a:pt x="797881" y="3723546"/>
                </a:moveTo>
                <a:lnTo>
                  <a:pt x="827466" y="3723546"/>
                </a:lnTo>
                <a:lnTo>
                  <a:pt x="827466" y="3753131"/>
                </a:lnTo>
                <a:lnTo>
                  <a:pt x="797881" y="3753131"/>
                </a:lnTo>
                <a:close/>
                <a:moveTo>
                  <a:pt x="531921" y="3723546"/>
                </a:moveTo>
                <a:lnTo>
                  <a:pt x="561507" y="3723546"/>
                </a:lnTo>
                <a:lnTo>
                  <a:pt x="561507" y="3753131"/>
                </a:lnTo>
                <a:lnTo>
                  <a:pt x="531921" y="3753131"/>
                </a:lnTo>
                <a:close/>
                <a:moveTo>
                  <a:pt x="265961" y="3723546"/>
                </a:moveTo>
                <a:lnTo>
                  <a:pt x="295546" y="3723546"/>
                </a:lnTo>
                <a:lnTo>
                  <a:pt x="295546" y="3753131"/>
                </a:lnTo>
                <a:lnTo>
                  <a:pt x="265961" y="3753131"/>
                </a:lnTo>
                <a:close/>
                <a:moveTo>
                  <a:pt x="0" y="3723546"/>
                </a:moveTo>
                <a:lnTo>
                  <a:pt x="29585" y="3723546"/>
                </a:lnTo>
                <a:lnTo>
                  <a:pt x="29585" y="3753131"/>
                </a:lnTo>
                <a:lnTo>
                  <a:pt x="0" y="3753131"/>
                </a:lnTo>
                <a:close/>
                <a:moveTo>
                  <a:pt x="2659604" y="3457586"/>
                </a:moveTo>
                <a:lnTo>
                  <a:pt x="2689189" y="3457586"/>
                </a:lnTo>
                <a:lnTo>
                  <a:pt x="2689189" y="3487172"/>
                </a:lnTo>
                <a:lnTo>
                  <a:pt x="2659604" y="3487172"/>
                </a:lnTo>
                <a:close/>
                <a:moveTo>
                  <a:pt x="2393644" y="3457586"/>
                </a:moveTo>
                <a:lnTo>
                  <a:pt x="2423230" y="3457586"/>
                </a:lnTo>
                <a:lnTo>
                  <a:pt x="2423230" y="3487172"/>
                </a:lnTo>
                <a:lnTo>
                  <a:pt x="2393644" y="3487172"/>
                </a:lnTo>
                <a:close/>
                <a:moveTo>
                  <a:pt x="2127683" y="3457586"/>
                </a:moveTo>
                <a:lnTo>
                  <a:pt x="2157268" y="3457586"/>
                </a:lnTo>
                <a:lnTo>
                  <a:pt x="2157268" y="3487172"/>
                </a:lnTo>
                <a:lnTo>
                  <a:pt x="2127683" y="3487172"/>
                </a:lnTo>
                <a:close/>
                <a:moveTo>
                  <a:pt x="1861723" y="3457586"/>
                </a:moveTo>
                <a:lnTo>
                  <a:pt x="1891309" y="3457586"/>
                </a:lnTo>
                <a:lnTo>
                  <a:pt x="1891309" y="3487172"/>
                </a:lnTo>
                <a:lnTo>
                  <a:pt x="1861723" y="3487172"/>
                </a:lnTo>
                <a:close/>
                <a:moveTo>
                  <a:pt x="1595763" y="3457586"/>
                </a:moveTo>
                <a:lnTo>
                  <a:pt x="1625348" y="3457586"/>
                </a:lnTo>
                <a:lnTo>
                  <a:pt x="1625348" y="3487172"/>
                </a:lnTo>
                <a:lnTo>
                  <a:pt x="1595763" y="3487172"/>
                </a:lnTo>
                <a:close/>
                <a:moveTo>
                  <a:pt x="1329802" y="3457586"/>
                </a:moveTo>
                <a:lnTo>
                  <a:pt x="1359387" y="3457586"/>
                </a:lnTo>
                <a:lnTo>
                  <a:pt x="1359387" y="3487172"/>
                </a:lnTo>
                <a:lnTo>
                  <a:pt x="1329802" y="3487172"/>
                </a:lnTo>
                <a:close/>
                <a:moveTo>
                  <a:pt x="1063842" y="3457586"/>
                </a:moveTo>
                <a:lnTo>
                  <a:pt x="1093428" y="3457586"/>
                </a:lnTo>
                <a:lnTo>
                  <a:pt x="1093428" y="3487172"/>
                </a:lnTo>
                <a:lnTo>
                  <a:pt x="1063842" y="3487172"/>
                </a:lnTo>
                <a:close/>
                <a:moveTo>
                  <a:pt x="797881" y="3457586"/>
                </a:moveTo>
                <a:lnTo>
                  <a:pt x="827466" y="3457586"/>
                </a:lnTo>
                <a:lnTo>
                  <a:pt x="827466" y="3487172"/>
                </a:lnTo>
                <a:lnTo>
                  <a:pt x="797881" y="3487172"/>
                </a:lnTo>
                <a:close/>
                <a:moveTo>
                  <a:pt x="531921" y="3457586"/>
                </a:moveTo>
                <a:lnTo>
                  <a:pt x="561507" y="3457586"/>
                </a:lnTo>
                <a:lnTo>
                  <a:pt x="561507" y="3487172"/>
                </a:lnTo>
                <a:lnTo>
                  <a:pt x="531921" y="3487172"/>
                </a:lnTo>
                <a:close/>
                <a:moveTo>
                  <a:pt x="265961" y="3457586"/>
                </a:moveTo>
                <a:lnTo>
                  <a:pt x="295546" y="3457586"/>
                </a:lnTo>
                <a:lnTo>
                  <a:pt x="295546" y="3487172"/>
                </a:lnTo>
                <a:lnTo>
                  <a:pt x="265961" y="3487172"/>
                </a:lnTo>
                <a:close/>
                <a:moveTo>
                  <a:pt x="0" y="3457586"/>
                </a:moveTo>
                <a:lnTo>
                  <a:pt x="29585" y="3457586"/>
                </a:lnTo>
                <a:lnTo>
                  <a:pt x="29585" y="3487172"/>
                </a:lnTo>
                <a:lnTo>
                  <a:pt x="0" y="3487172"/>
                </a:lnTo>
                <a:close/>
                <a:moveTo>
                  <a:pt x="2659604" y="3191634"/>
                </a:moveTo>
                <a:lnTo>
                  <a:pt x="2689189" y="3191634"/>
                </a:lnTo>
                <a:lnTo>
                  <a:pt x="2689189" y="3221211"/>
                </a:lnTo>
                <a:lnTo>
                  <a:pt x="2659604" y="3221211"/>
                </a:lnTo>
                <a:close/>
                <a:moveTo>
                  <a:pt x="2393644" y="3191634"/>
                </a:moveTo>
                <a:lnTo>
                  <a:pt x="2423230" y="3191634"/>
                </a:lnTo>
                <a:lnTo>
                  <a:pt x="2423230" y="3221211"/>
                </a:lnTo>
                <a:lnTo>
                  <a:pt x="2393644" y="3221211"/>
                </a:lnTo>
                <a:close/>
                <a:moveTo>
                  <a:pt x="2127683" y="3191633"/>
                </a:moveTo>
                <a:lnTo>
                  <a:pt x="2157268" y="3191633"/>
                </a:lnTo>
                <a:lnTo>
                  <a:pt x="2157268" y="3221211"/>
                </a:lnTo>
                <a:lnTo>
                  <a:pt x="2127683" y="3221211"/>
                </a:lnTo>
                <a:close/>
                <a:moveTo>
                  <a:pt x="1861723" y="3191632"/>
                </a:moveTo>
                <a:lnTo>
                  <a:pt x="1891309" y="3191632"/>
                </a:lnTo>
                <a:lnTo>
                  <a:pt x="1891309" y="3221211"/>
                </a:lnTo>
                <a:lnTo>
                  <a:pt x="1861723" y="3221211"/>
                </a:lnTo>
                <a:close/>
                <a:moveTo>
                  <a:pt x="1595763" y="3191631"/>
                </a:moveTo>
                <a:lnTo>
                  <a:pt x="1625348" y="3191631"/>
                </a:lnTo>
                <a:lnTo>
                  <a:pt x="1625348" y="3221211"/>
                </a:lnTo>
                <a:lnTo>
                  <a:pt x="1595763" y="3221211"/>
                </a:lnTo>
                <a:close/>
                <a:moveTo>
                  <a:pt x="1329802" y="3191630"/>
                </a:moveTo>
                <a:lnTo>
                  <a:pt x="1359387" y="3191630"/>
                </a:lnTo>
                <a:lnTo>
                  <a:pt x="1359387" y="3221211"/>
                </a:lnTo>
                <a:lnTo>
                  <a:pt x="1329802" y="3221211"/>
                </a:lnTo>
                <a:close/>
                <a:moveTo>
                  <a:pt x="1063842" y="3191629"/>
                </a:moveTo>
                <a:lnTo>
                  <a:pt x="1093428" y="3191629"/>
                </a:lnTo>
                <a:lnTo>
                  <a:pt x="1093428" y="3221211"/>
                </a:lnTo>
                <a:lnTo>
                  <a:pt x="1063842" y="3221211"/>
                </a:lnTo>
                <a:close/>
                <a:moveTo>
                  <a:pt x="797881" y="3191628"/>
                </a:moveTo>
                <a:lnTo>
                  <a:pt x="827466" y="3191628"/>
                </a:lnTo>
                <a:lnTo>
                  <a:pt x="827466" y="3221211"/>
                </a:lnTo>
                <a:lnTo>
                  <a:pt x="797881" y="3221211"/>
                </a:lnTo>
                <a:close/>
                <a:moveTo>
                  <a:pt x="531921" y="3191628"/>
                </a:moveTo>
                <a:lnTo>
                  <a:pt x="561507" y="3191628"/>
                </a:lnTo>
                <a:lnTo>
                  <a:pt x="561507" y="3221211"/>
                </a:lnTo>
                <a:lnTo>
                  <a:pt x="531921" y="3221211"/>
                </a:lnTo>
                <a:close/>
                <a:moveTo>
                  <a:pt x="265961" y="3191627"/>
                </a:moveTo>
                <a:lnTo>
                  <a:pt x="295546" y="3191627"/>
                </a:lnTo>
                <a:lnTo>
                  <a:pt x="295546" y="3221211"/>
                </a:lnTo>
                <a:lnTo>
                  <a:pt x="265961" y="3221211"/>
                </a:lnTo>
                <a:close/>
                <a:moveTo>
                  <a:pt x="0" y="3191626"/>
                </a:moveTo>
                <a:lnTo>
                  <a:pt x="29585" y="3191626"/>
                </a:lnTo>
                <a:lnTo>
                  <a:pt x="29585" y="3221211"/>
                </a:lnTo>
                <a:lnTo>
                  <a:pt x="0" y="3221211"/>
                </a:lnTo>
                <a:close/>
                <a:moveTo>
                  <a:pt x="2659604" y="2925676"/>
                </a:moveTo>
                <a:lnTo>
                  <a:pt x="2689189" y="2925676"/>
                </a:lnTo>
                <a:lnTo>
                  <a:pt x="2689189" y="2955262"/>
                </a:lnTo>
                <a:lnTo>
                  <a:pt x="2659604" y="2955262"/>
                </a:lnTo>
                <a:close/>
                <a:moveTo>
                  <a:pt x="2393644" y="2925675"/>
                </a:moveTo>
                <a:lnTo>
                  <a:pt x="2423230" y="2925675"/>
                </a:lnTo>
                <a:lnTo>
                  <a:pt x="2423230" y="2955261"/>
                </a:lnTo>
                <a:lnTo>
                  <a:pt x="2393644" y="2955261"/>
                </a:lnTo>
                <a:close/>
                <a:moveTo>
                  <a:pt x="2127683" y="2925674"/>
                </a:moveTo>
                <a:lnTo>
                  <a:pt x="2157268" y="2925674"/>
                </a:lnTo>
                <a:lnTo>
                  <a:pt x="2157268" y="2955260"/>
                </a:lnTo>
                <a:lnTo>
                  <a:pt x="2127683" y="2955260"/>
                </a:lnTo>
                <a:close/>
                <a:moveTo>
                  <a:pt x="1861723" y="2925673"/>
                </a:moveTo>
                <a:lnTo>
                  <a:pt x="1891309" y="2925673"/>
                </a:lnTo>
                <a:lnTo>
                  <a:pt x="1891309" y="2955259"/>
                </a:lnTo>
                <a:lnTo>
                  <a:pt x="1861723" y="2955259"/>
                </a:lnTo>
                <a:close/>
                <a:moveTo>
                  <a:pt x="1595763" y="2925672"/>
                </a:moveTo>
                <a:lnTo>
                  <a:pt x="1625348" y="2925672"/>
                </a:lnTo>
                <a:lnTo>
                  <a:pt x="1625348" y="2955258"/>
                </a:lnTo>
                <a:lnTo>
                  <a:pt x="1595763" y="2955258"/>
                </a:lnTo>
                <a:close/>
                <a:moveTo>
                  <a:pt x="1329802" y="2925671"/>
                </a:moveTo>
                <a:lnTo>
                  <a:pt x="1359387" y="2925671"/>
                </a:lnTo>
                <a:lnTo>
                  <a:pt x="1359387" y="2955256"/>
                </a:lnTo>
                <a:lnTo>
                  <a:pt x="1329802" y="2955256"/>
                </a:lnTo>
                <a:close/>
                <a:moveTo>
                  <a:pt x="1063842" y="2925670"/>
                </a:moveTo>
                <a:lnTo>
                  <a:pt x="1093428" y="2925670"/>
                </a:lnTo>
                <a:lnTo>
                  <a:pt x="1093428" y="2955255"/>
                </a:lnTo>
                <a:lnTo>
                  <a:pt x="1063842" y="2955255"/>
                </a:lnTo>
                <a:close/>
                <a:moveTo>
                  <a:pt x="797881" y="2925668"/>
                </a:moveTo>
                <a:lnTo>
                  <a:pt x="827466" y="2925668"/>
                </a:lnTo>
                <a:lnTo>
                  <a:pt x="827466" y="2955254"/>
                </a:lnTo>
                <a:lnTo>
                  <a:pt x="797881" y="2955254"/>
                </a:lnTo>
                <a:close/>
                <a:moveTo>
                  <a:pt x="531921" y="2925667"/>
                </a:moveTo>
                <a:lnTo>
                  <a:pt x="561507" y="2925667"/>
                </a:lnTo>
                <a:lnTo>
                  <a:pt x="561507" y="2955253"/>
                </a:lnTo>
                <a:lnTo>
                  <a:pt x="531921" y="2955253"/>
                </a:lnTo>
                <a:close/>
                <a:moveTo>
                  <a:pt x="265961" y="2925666"/>
                </a:moveTo>
                <a:lnTo>
                  <a:pt x="295546" y="2925666"/>
                </a:lnTo>
                <a:lnTo>
                  <a:pt x="295546" y="2955252"/>
                </a:lnTo>
                <a:lnTo>
                  <a:pt x="265961" y="2955252"/>
                </a:lnTo>
                <a:close/>
                <a:moveTo>
                  <a:pt x="0" y="2925665"/>
                </a:moveTo>
                <a:lnTo>
                  <a:pt x="29585" y="2925665"/>
                </a:lnTo>
                <a:lnTo>
                  <a:pt x="29585" y="2955251"/>
                </a:lnTo>
                <a:lnTo>
                  <a:pt x="0" y="2955251"/>
                </a:lnTo>
                <a:close/>
                <a:moveTo>
                  <a:pt x="2659604" y="2659636"/>
                </a:moveTo>
                <a:lnTo>
                  <a:pt x="2689189" y="2659636"/>
                </a:lnTo>
                <a:lnTo>
                  <a:pt x="2689189" y="2689220"/>
                </a:lnTo>
                <a:lnTo>
                  <a:pt x="2659604" y="2689220"/>
                </a:lnTo>
                <a:close/>
                <a:moveTo>
                  <a:pt x="2393644" y="2659632"/>
                </a:moveTo>
                <a:lnTo>
                  <a:pt x="2423230" y="2659632"/>
                </a:lnTo>
                <a:lnTo>
                  <a:pt x="2423230" y="2689217"/>
                </a:lnTo>
                <a:lnTo>
                  <a:pt x="2393644" y="2689217"/>
                </a:lnTo>
                <a:close/>
                <a:moveTo>
                  <a:pt x="2127683" y="2659629"/>
                </a:moveTo>
                <a:lnTo>
                  <a:pt x="2157268" y="2659629"/>
                </a:lnTo>
                <a:lnTo>
                  <a:pt x="2157268" y="2689214"/>
                </a:lnTo>
                <a:lnTo>
                  <a:pt x="2127683" y="2689214"/>
                </a:lnTo>
                <a:close/>
                <a:moveTo>
                  <a:pt x="1861723" y="2659626"/>
                </a:moveTo>
                <a:lnTo>
                  <a:pt x="1891309" y="2659626"/>
                </a:lnTo>
                <a:lnTo>
                  <a:pt x="1891309" y="2689211"/>
                </a:lnTo>
                <a:lnTo>
                  <a:pt x="1861723" y="2689211"/>
                </a:lnTo>
                <a:close/>
                <a:moveTo>
                  <a:pt x="1595763" y="2659623"/>
                </a:moveTo>
                <a:lnTo>
                  <a:pt x="1625348" y="2659623"/>
                </a:lnTo>
                <a:lnTo>
                  <a:pt x="1625348" y="2689207"/>
                </a:lnTo>
                <a:lnTo>
                  <a:pt x="1595763" y="2689207"/>
                </a:lnTo>
                <a:close/>
                <a:moveTo>
                  <a:pt x="1329802" y="2659620"/>
                </a:moveTo>
                <a:lnTo>
                  <a:pt x="1359387" y="2659620"/>
                </a:lnTo>
                <a:lnTo>
                  <a:pt x="1359387" y="2689204"/>
                </a:lnTo>
                <a:lnTo>
                  <a:pt x="1329802" y="2689204"/>
                </a:lnTo>
                <a:close/>
                <a:moveTo>
                  <a:pt x="1063842" y="2659616"/>
                </a:moveTo>
                <a:lnTo>
                  <a:pt x="1093428" y="2659616"/>
                </a:lnTo>
                <a:lnTo>
                  <a:pt x="1093428" y="2689201"/>
                </a:lnTo>
                <a:lnTo>
                  <a:pt x="1063842" y="2689201"/>
                </a:lnTo>
                <a:close/>
                <a:moveTo>
                  <a:pt x="797881" y="2659613"/>
                </a:moveTo>
                <a:lnTo>
                  <a:pt x="827466" y="2659613"/>
                </a:lnTo>
                <a:lnTo>
                  <a:pt x="827466" y="2689198"/>
                </a:lnTo>
                <a:lnTo>
                  <a:pt x="797881" y="2689198"/>
                </a:lnTo>
                <a:close/>
                <a:moveTo>
                  <a:pt x="531921" y="2659610"/>
                </a:moveTo>
                <a:lnTo>
                  <a:pt x="561507" y="2659610"/>
                </a:lnTo>
                <a:lnTo>
                  <a:pt x="561507" y="2689194"/>
                </a:lnTo>
                <a:lnTo>
                  <a:pt x="531921" y="2689194"/>
                </a:lnTo>
                <a:close/>
                <a:moveTo>
                  <a:pt x="265961" y="2659607"/>
                </a:moveTo>
                <a:lnTo>
                  <a:pt x="295546" y="2659607"/>
                </a:lnTo>
                <a:lnTo>
                  <a:pt x="295546" y="2689191"/>
                </a:lnTo>
                <a:lnTo>
                  <a:pt x="265961" y="2689191"/>
                </a:lnTo>
                <a:close/>
                <a:moveTo>
                  <a:pt x="0" y="2659603"/>
                </a:moveTo>
                <a:lnTo>
                  <a:pt x="29585" y="2659603"/>
                </a:lnTo>
                <a:lnTo>
                  <a:pt x="29585" y="2689188"/>
                </a:lnTo>
                <a:lnTo>
                  <a:pt x="0" y="2689188"/>
                </a:lnTo>
                <a:close/>
                <a:moveTo>
                  <a:pt x="2659604" y="2393677"/>
                </a:moveTo>
                <a:lnTo>
                  <a:pt x="2689189" y="2393677"/>
                </a:lnTo>
                <a:lnTo>
                  <a:pt x="2689189" y="2423276"/>
                </a:lnTo>
                <a:lnTo>
                  <a:pt x="2659604" y="2423276"/>
                </a:lnTo>
                <a:close/>
                <a:moveTo>
                  <a:pt x="2393644" y="2393674"/>
                </a:moveTo>
                <a:lnTo>
                  <a:pt x="2423230" y="2393674"/>
                </a:lnTo>
                <a:lnTo>
                  <a:pt x="2423230" y="2423273"/>
                </a:lnTo>
                <a:lnTo>
                  <a:pt x="2393644" y="2423273"/>
                </a:lnTo>
                <a:close/>
                <a:moveTo>
                  <a:pt x="2127683" y="2393671"/>
                </a:moveTo>
                <a:lnTo>
                  <a:pt x="2157268" y="2393671"/>
                </a:lnTo>
                <a:lnTo>
                  <a:pt x="2157268" y="2423267"/>
                </a:lnTo>
                <a:lnTo>
                  <a:pt x="2127683" y="2423267"/>
                </a:lnTo>
                <a:close/>
                <a:moveTo>
                  <a:pt x="1861723" y="2393668"/>
                </a:moveTo>
                <a:lnTo>
                  <a:pt x="1891309" y="2393668"/>
                </a:lnTo>
                <a:lnTo>
                  <a:pt x="1891309" y="2423263"/>
                </a:lnTo>
                <a:lnTo>
                  <a:pt x="1861723" y="2423263"/>
                </a:lnTo>
                <a:close/>
                <a:moveTo>
                  <a:pt x="1595763" y="2393665"/>
                </a:moveTo>
                <a:lnTo>
                  <a:pt x="1625348" y="2393665"/>
                </a:lnTo>
                <a:lnTo>
                  <a:pt x="1625348" y="2423258"/>
                </a:lnTo>
                <a:lnTo>
                  <a:pt x="1595763" y="2423258"/>
                </a:lnTo>
                <a:close/>
                <a:moveTo>
                  <a:pt x="1329802" y="2393662"/>
                </a:moveTo>
                <a:lnTo>
                  <a:pt x="1359387" y="2393662"/>
                </a:lnTo>
                <a:lnTo>
                  <a:pt x="1359387" y="2423252"/>
                </a:lnTo>
                <a:lnTo>
                  <a:pt x="1329802" y="2423252"/>
                </a:lnTo>
                <a:close/>
                <a:moveTo>
                  <a:pt x="1063842" y="2393659"/>
                </a:moveTo>
                <a:lnTo>
                  <a:pt x="1093428" y="2393659"/>
                </a:lnTo>
                <a:lnTo>
                  <a:pt x="1093428" y="2423248"/>
                </a:lnTo>
                <a:lnTo>
                  <a:pt x="1063842" y="2423248"/>
                </a:lnTo>
                <a:close/>
                <a:moveTo>
                  <a:pt x="797881" y="2393654"/>
                </a:moveTo>
                <a:lnTo>
                  <a:pt x="827466" y="2393654"/>
                </a:lnTo>
                <a:lnTo>
                  <a:pt x="827466" y="2423242"/>
                </a:lnTo>
                <a:lnTo>
                  <a:pt x="797881" y="2423242"/>
                </a:lnTo>
                <a:close/>
                <a:moveTo>
                  <a:pt x="531921" y="2393649"/>
                </a:moveTo>
                <a:lnTo>
                  <a:pt x="561507" y="2393649"/>
                </a:lnTo>
                <a:lnTo>
                  <a:pt x="561507" y="2423238"/>
                </a:lnTo>
                <a:lnTo>
                  <a:pt x="531921" y="2423238"/>
                </a:lnTo>
                <a:close/>
                <a:moveTo>
                  <a:pt x="265961" y="2393646"/>
                </a:moveTo>
                <a:lnTo>
                  <a:pt x="295546" y="2393646"/>
                </a:lnTo>
                <a:lnTo>
                  <a:pt x="295546" y="2423233"/>
                </a:lnTo>
                <a:lnTo>
                  <a:pt x="265961" y="2423233"/>
                </a:lnTo>
                <a:close/>
                <a:moveTo>
                  <a:pt x="0" y="2393643"/>
                </a:moveTo>
                <a:lnTo>
                  <a:pt x="29585" y="2393643"/>
                </a:lnTo>
                <a:lnTo>
                  <a:pt x="29585" y="2423227"/>
                </a:lnTo>
                <a:lnTo>
                  <a:pt x="0" y="2423227"/>
                </a:lnTo>
                <a:close/>
                <a:moveTo>
                  <a:pt x="2659604" y="2127710"/>
                </a:moveTo>
                <a:lnTo>
                  <a:pt x="2689189" y="2127710"/>
                </a:lnTo>
                <a:lnTo>
                  <a:pt x="2689189" y="2157299"/>
                </a:lnTo>
                <a:lnTo>
                  <a:pt x="2659604" y="2157299"/>
                </a:lnTo>
                <a:close/>
                <a:moveTo>
                  <a:pt x="2393644" y="2127709"/>
                </a:moveTo>
                <a:lnTo>
                  <a:pt x="2423230" y="2127709"/>
                </a:lnTo>
                <a:lnTo>
                  <a:pt x="2423230" y="2157298"/>
                </a:lnTo>
                <a:lnTo>
                  <a:pt x="2393644" y="2157298"/>
                </a:lnTo>
                <a:close/>
                <a:moveTo>
                  <a:pt x="2127683" y="2127705"/>
                </a:moveTo>
                <a:lnTo>
                  <a:pt x="2157268" y="2127705"/>
                </a:lnTo>
                <a:lnTo>
                  <a:pt x="2157268" y="2157294"/>
                </a:lnTo>
                <a:lnTo>
                  <a:pt x="2127683" y="2157294"/>
                </a:lnTo>
                <a:close/>
                <a:moveTo>
                  <a:pt x="1861723" y="2127702"/>
                </a:moveTo>
                <a:lnTo>
                  <a:pt x="1891309" y="2127702"/>
                </a:lnTo>
                <a:lnTo>
                  <a:pt x="1891309" y="2157291"/>
                </a:lnTo>
                <a:lnTo>
                  <a:pt x="1861723" y="2157291"/>
                </a:lnTo>
                <a:close/>
                <a:moveTo>
                  <a:pt x="1595763" y="2127699"/>
                </a:moveTo>
                <a:lnTo>
                  <a:pt x="1625348" y="2127699"/>
                </a:lnTo>
                <a:lnTo>
                  <a:pt x="1625348" y="2157288"/>
                </a:lnTo>
                <a:lnTo>
                  <a:pt x="1595763" y="2157288"/>
                </a:lnTo>
                <a:close/>
                <a:moveTo>
                  <a:pt x="1329802" y="2127696"/>
                </a:moveTo>
                <a:lnTo>
                  <a:pt x="1359387" y="2127696"/>
                </a:lnTo>
                <a:lnTo>
                  <a:pt x="1359387" y="2157284"/>
                </a:lnTo>
                <a:lnTo>
                  <a:pt x="1329802" y="2157284"/>
                </a:lnTo>
                <a:close/>
                <a:moveTo>
                  <a:pt x="1063842" y="2127692"/>
                </a:moveTo>
                <a:lnTo>
                  <a:pt x="1093428" y="2127692"/>
                </a:lnTo>
                <a:lnTo>
                  <a:pt x="1093428" y="2157281"/>
                </a:lnTo>
                <a:lnTo>
                  <a:pt x="1063842" y="2157281"/>
                </a:lnTo>
                <a:close/>
                <a:moveTo>
                  <a:pt x="797881" y="2127689"/>
                </a:moveTo>
                <a:lnTo>
                  <a:pt x="827466" y="2127689"/>
                </a:lnTo>
                <a:lnTo>
                  <a:pt x="827466" y="2157278"/>
                </a:lnTo>
                <a:lnTo>
                  <a:pt x="797881" y="2157278"/>
                </a:lnTo>
                <a:close/>
                <a:moveTo>
                  <a:pt x="531921" y="2127687"/>
                </a:moveTo>
                <a:lnTo>
                  <a:pt x="561507" y="2127687"/>
                </a:lnTo>
                <a:lnTo>
                  <a:pt x="561507" y="2157274"/>
                </a:lnTo>
                <a:lnTo>
                  <a:pt x="531921" y="2157274"/>
                </a:lnTo>
                <a:close/>
                <a:moveTo>
                  <a:pt x="265961" y="2127684"/>
                </a:moveTo>
                <a:lnTo>
                  <a:pt x="295546" y="2127684"/>
                </a:lnTo>
                <a:lnTo>
                  <a:pt x="295546" y="2157271"/>
                </a:lnTo>
                <a:lnTo>
                  <a:pt x="265961" y="2157271"/>
                </a:lnTo>
                <a:close/>
                <a:moveTo>
                  <a:pt x="0" y="2127682"/>
                </a:moveTo>
                <a:lnTo>
                  <a:pt x="29585" y="2127682"/>
                </a:lnTo>
                <a:lnTo>
                  <a:pt x="29585" y="2157268"/>
                </a:lnTo>
                <a:lnTo>
                  <a:pt x="0" y="2157268"/>
                </a:lnTo>
                <a:close/>
                <a:moveTo>
                  <a:pt x="2659604" y="1861747"/>
                </a:moveTo>
                <a:lnTo>
                  <a:pt x="2689189" y="1861747"/>
                </a:lnTo>
                <a:lnTo>
                  <a:pt x="2689189" y="1891324"/>
                </a:lnTo>
                <a:lnTo>
                  <a:pt x="2659604" y="1891324"/>
                </a:lnTo>
                <a:close/>
                <a:moveTo>
                  <a:pt x="2393644" y="1861744"/>
                </a:moveTo>
                <a:lnTo>
                  <a:pt x="2423230" y="1861744"/>
                </a:lnTo>
                <a:lnTo>
                  <a:pt x="2423230" y="1891322"/>
                </a:lnTo>
                <a:lnTo>
                  <a:pt x="2393644" y="1891322"/>
                </a:lnTo>
                <a:close/>
                <a:moveTo>
                  <a:pt x="2127683" y="1861742"/>
                </a:moveTo>
                <a:lnTo>
                  <a:pt x="2157268" y="1861742"/>
                </a:lnTo>
                <a:lnTo>
                  <a:pt x="2157268" y="1891320"/>
                </a:lnTo>
                <a:lnTo>
                  <a:pt x="2127683" y="1891320"/>
                </a:lnTo>
                <a:close/>
                <a:moveTo>
                  <a:pt x="1861723" y="1861739"/>
                </a:moveTo>
                <a:lnTo>
                  <a:pt x="1891309" y="1861739"/>
                </a:lnTo>
                <a:lnTo>
                  <a:pt x="1891309" y="1891319"/>
                </a:lnTo>
                <a:lnTo>
                  <a:pt x="1861723" y="1891319"/>
                </a:lnTo>
                <a:close/>
                <a:moveTo>
                  <a:pt x="1595763" y="1861737"/>
                </a:moveTo>
                <a:lnTo>
                  <a:pt x="1625348" y="1861737"/>
                </a:lnTo>
                <a:lnTo>
                  <a:pt x="1625348" y="1891317"/>
                </a:lnTo>
                <a:lnTo>
                  <a:pt x="1595763" y="1891317"/>
                </a:lnTo>
                <a:close/>
                <a:moveTo>
                  <a:pt x="1329802" y="1861734"/>
                </a:moveTo>
                <a:lnTo>
                  <a:pt x="1359387" y="1861734"/>
                </a:lnTo>
                <a:lnTo>
                  <a:pt x="1359387" y="1891315"/>
                </a:lnTo>
                <a:lnTo>
                  <a:pt x="1329802" y="1891315"/>
                </a:lnTo>
                <a:close/>
                <a:moveTo>
                  <a:pt x="1063842" y="1861732"/>
                </a:moveTo>
                <a:lnTo>
                  <a:pt x="1093428" y="1861732"/>
                </a:lnTo>
                <a:lnTo>
                  <a:pt x="1093428" y="1891314"/>
                </a:lnTo>
                <a:lnTo>
                  <a:pt x="1063842" y="1891314"/>
                </a:lnTo>
                <a:close/>
                <a:moveTo>
                  <a:pt x="797881" y="1861729"/>
                </a:moveTo>
                <a:lnTo>
                  <a:pt x="827466" y="1861729"/>
                </a:lnTo>
                <a:lnTo>
                  <a:pt x="827466" y="1891312"/>
                </a:lnTo>
                <a:lnTo>
                  <a:pt x="797881" y="1891312"/>
                </a:lnTo>
                <a:close/>
                <a:moveTo>
                  <a:pt x="531921" y="1861727"/>
                </a:moveTo>
                <a:lnTo>
                  <a:pt x="561507" y="1861727"/>
                </a:lnTo>
                <a:lnTo>
                  <a:pt x="561507" y="1891310"/>
                </a:lnTo>
                <a:lnTo>
                  <a:pt x="531921" y="1891310"/>
                </a:lnTo>
                <a:close/>
                <a:moveTo>
                  <a:pt x="265961" y="1861724"/>
                </a:moveTo>
                <a:lnTo>
                  <a:pt x="295546" y="1861724"/>
                </a:lnTo>
                <a:lnTo>
                  <a:pt x="295546" y="1891309"/>
                </a:lnTo>
                <a:lnTo>
                  <a:pt x="265961" y="1891309"/>
                </a:lnTo>
                <a:close/>
                <a:moveTo>
                  <a:pt x="0" y="1861722"/>
                </a:moveTo>
                <a:lnTo>
                  <a:pt x="29585" y="1861722"/>
                </a:lnTo>
                <a:lnTo>
                  <a:pt x="29585" y="1891307"/>
                </a:lnTo>
                <a:lnTo>
                  <a:pt x="0" y="1891307"/>
                </a:lnTo>
                <a:close/>
                <a:moveTo>
                  <a:pt x="2659604" y="1595785"/>
                </a:moveTo>
                <a:lnTo>
                  <a:pt x="2689189" y="1595785"/>
                </a:lnTo>
                <a:lnTo>
                  <a:pt x="2689189" y="1625371"/>
                </a:lnTo>
                <a:lnTo>
                  <a:pt x="2659604" y="1625371"/>
                </a:lnTo>
                <a:close/>
                <a:moveTo>
                  <a:pt x="2393644" y="1595782"/>
                </a:moveTo>
                <a:lnTo>
                  <a:pt x="2423230" y="1595782"/>
                </a:lnTo>
                <a:lnTo>
                  <a:pt x="2423230" y="1625368"/>
                </a:lnTo>
                <a:lnTo>
                  <a:pt x="2393644" y="1625368"/>
                </a:lnTo>
                <a:close/>
                <a:moveTo>
                  <a:pt x="2127683" y="1595780"/>
                </a:moveTo>
                <a:lnTo>
                  <a:pt x="2157268" y="1595780"/>
                </a:lnTo>
                <a:lnTo>
                  <a:pt x="2157268" y="1625366"/>
                </a:lnTo>
                <a:lnTo>
                  <a:pt x="2127683" y="1625366"/>
                </a:lnTo>
                <a:close/>
                <a:moveTo>
                  <a:pt x="1861723" y="1595777"/>
                </a:moveTo>
                <a:lnTo>
                  <a:pt x="1891309" y="1595777"/>
                </a:lnTo>
                <a:lnTo>
                  <a:pt x="1891309" y="1625363"/>
                </a:lnTo>
                <a:lnTo>
                  <a:pt x="1861723" y="1625363"/>
                </a:lnTo>
                <a:close/>
                <a:moveTo>
                  <a:pt x="1595763" y="1595775"/>
                </a:moveTo>
                <a:lnTo>
                  <a:pt x="1625348" y="1595775"/>
                </a:lnTo>
                <a:lnTo>
                  <a:pt x="1625348" y="1625360"/>
                </a:lnTo>
                <a:lnTo>
                  <a:pt x="1595763" y="1625360"/>
                </a:lnTo>
                <a:close/>
                <a:moveTo>
                  <a:pt x="1329802" y="1595773"/>
                </a:moveTo>
                <a:lnTo>
                  <a:pt x="1359387" y="1595773"/>
                </a:lnTo>
                <a:lnTo>
                  <a:pt x="1359387" y="1625358"/>
                </a:lnTo>
                <a:lnTo>
                  <a:pt x="1329802" y="1625358"/>
                </a:lnTo>
                <a:close/>
                <a:moveTo>
                  <a:pt x="1063842" y="1595770"/>
                </a:moveTo>
                <a:lnTo>
                  <a:pt x="1093428" y="1595770"/>
                </a:lnTo>
                <a:lnTo>
                  <a:pt x="1093428" y="1625355"/>
                </a:lnTo>
                <a:lnTo>
                  <a:pt x="1063842" y="1625355"/>
                </a:lnTo>
                <a:close/>
                <a:moveTo>
                  <a:pt x="797881" y="1595768"/>
                </a:moveTo>
                <a:lnTo>
                  <a:pt x="827466" y="1595768"/>
                </a:lnTo>
                <a:lnTo>
                  <a:pt x="827466" y="1625353"/>
                </a:lnTo>
                <a:lnTo>
                  <a:pt x="797881" y="1625353"/>
                </a:lnTo>
                <a:close/>
                <a:moveTo>
                  <a:pt x="531921" y="1595766"/>
                </a:moveTo>
                <a:lnTo>
                  <a:pt x="561507" y="1595766"/>
                </a:lnTo>
                <a:lnTo>
                  <a:pt x="561507" y="1625351"/>
                </a:lnTo>
                <a:lnTo>
                  <a:pt x="531921" y="1625351"/>
                </a:lnTo>
                <a:close/>
                <a:moveTo>
                  <a:pt x="265961" y="1595763"/>
                </a:moveTo>
                <a:lnTo>
                  <a:pt x="295546" y="1595763"/>
                </a:lnTo>
                <a:lnTo>
                  <a:pt x="295546" y="1625348"/>
                </a:lnTo>
                <a:lnTo>
                  <a:pt x="265961" y="1625348"/>
                </a:lnTo>
                <a:close/>
                <a:moveTo>
                  <a:pt x="0" y="1595761"/>
                </a:moveTo>
                <a:lnTo>
                  <a:pt x="29585" y="1595761"/>
                </a:lnTo>
                <a:lnTo>
                  <a:pt x="29585" y="1625346"/>
                </a:lnTo>
                <a:lnTo>
                  <a:pt x="0" y="1625346"/>
                </a:lnTo>
                <a:close/>
                <a:moveTo>
                  <a:pt x="2659604" y="1329827"/>
                </a:moveTo>
                <a:lnTo>
                  <a:pt x="2689189" y="1329827"/>
                </a:lnTo>
                <a:lnTo>
                  <a:pt x="2689189" y="1359412"/>
                </a:lnTo>
                <a:lnTo>
                  <a:pt x="2659604" y="1359412"/>
                </a:lnTo>
                <a:close/>
                <a:moveTo>
                  <a:pt x="2393644" y="1329825"/>
                </a:moveTo>
                <a:lnTo>
                  <a:pt x="2423230" y="1329825"/>
                </a:lnTo>
                <a:lnTo>
                  <a:pt x="2423230" y="1359409"/>
                </a:lnTo>
                <a:lnTo>
                  <a:pt x="2393644" y="1359409"/>
                </a:lnTo>
                <a:close/>
                <a:moveTo>
                  <a:pt x="2127683" y="1329822"/>
                </a:moveTo>
                <a:lnTo>
                  <a:pt x="2157268" y="1329822"/>
                </a:lnTo>
                <a:lnTo>
                  <a:pt x="2157268" y="1359407"/>
                </a:lnTo>
                <a:lnTo>
                  <a:pt x="2127683" y="1359407"/>
                </a:lnTo>
                <a:close/>
                <a:moveTo>
                  <a:pt x="1861723" y="1329819"/>
                </a:moveTo>
                <a:lnTo>
                  <a:pt x="1891309" y="1329819"/>
                </a:lnTo>
                <a:lnTo>
                  <a:pt x="1891309" y="1359404"/>
                </a:lnTo>
                <a:lnTo>
                  <a:pt x="1861723" y="1359404"/>
                </a:lnTo>
                <a:close/>
                <a:moveTo>
                  <a:pt x="1595763" y="1329817"/>
                </a:moveTo>
                <a:lnTo>
                  <a:pt x="1625348" y="1329817"/>
                </a:lnTo>
                <a:lnTo>
                  <a:pt x="1625348" y="1359401"/>
                </a:lnTo>
                <a:lnTo>
                  <a:pt x="1595763" y="1359401"/>
                </a:lnTo>
                <a:close/>
                <a:moveTo>
                  <a:pt x="1329802" y="1329814"/>
                </a:moveTo>
                <a:lnTo>
                  <a:pt x="1359387" y="1329814"/>
                </a:lnTo>
                <a:lnTo>
                  <a:pt x="1359387" y="1359399"/>
                </a:lnTo>
                <a:lnTo>
                  <a:pt x="1329802" y="1359399"/>
                </a:lnTo>
                <a:close/>
                <a:moveTo>
                  <a:pt x="1063842" y="1329811"/>
                </a:moveTo>
                <a:lnTo>
                  <a:pt x="1093428" y="1329811"/>
                </a:lnTo>
                <a:lnTo>
                  <a:pt x="1093428" y="1359396"/>
                </a:lnTo>
                <a:lnTo>
                  <a:pt x="1063842" y="1359396"/>
                </a:lnTo>
                <a:close/>
                <a:moveTo>
                  <a:pt x="797881" y="1329809"/>
                </a:moveTo>
                <a:lnTo>
                  <a:pt x="827466" y="1329809"/>
                </a:lnTo>
                <a:lnTo>
                  <a:pt x="827466" y="1359394"/>
                </a:lnTo>
                <a:lnTo>
                  <a:pt x="797881" y="1359394"/>
                </a:lnTo>
                <a:close/>
                <a:moveTo>
                  <a:pt x="531921" y="1329806"/>
                </a:moveTo>
                <a:lnTo>
                  <a:pt x="561507" y="1329806"/>
                </a:lnTo>
                <a:lnTo>
                  <a:pt x="561507" y="1359391"/>
                </a:lnTo>
                <a:lnTo>
                  <a:pt x="531921" y="1359391"/>
                </a:lnTo>
                <a:close/>
                <a:moveTo>
                  <a:pt x="265961" y="1329803"/>
                </a:moveTo>
                <a:lnTo>
                  <a:pt x="295546" y="1329803"/>
                </a:lnTo>
                <a:lnTo>
                  <a:pt x="295546" y="1359388"/>
                </a:lnTo>
                <a:lnTo>
                  <a:pt x="265961" y="1359388"/>
                </a:lnTo>
                <a:close/>
                <a:moveTo>
                  <a:pt x="0" y="1329801"/>
                </a:moveTo>
                <a:lnTo>
                  <a:pt x="29585" y="1329801"/>
                </a:lnTo>
                <a:lnTo>
                  <a:pt x="29585" y="1359386"/>
                </a:lnTo>
                <a:lnTo>
                  <a:pt x="0" y="1359386"/>
                </a:lnTo>
                <a:close/>
                <a:moveTo>
                  <a:pt x="2659604" y="1063871"/>
                </a:moveTo>
                <a:lnTo>
                  <a:pt x="2689189" y="1063871"/>
                </a:lnTo>
                <a:lnTo>
                  <a:pt x="2689189" y="1093457"/>
                </a:lnTo>
                <a:lnTo>
                  <a:pt x="2659604" y="1093457"/>
                </a:lnTo>
                <a:close/>
                <a:moveTo>
                  <a:pt x="2393644" y="1063868"/>
                </a:moveTo>
                <a:lnTo>
                  <a:pt x="2423230" y="1063868"/>
                </a:lnTo>
                <a:lnTo>
                  <a:pt x="2423230" y="1093454"/>
                </a:lnTo>
                <a:lnTo>
                  <a:pt x="2393644" y="1093454"/>
                </a:lnTo>
                <a:close/>
                <a:moveTo>
                  <a:pt x="2127683" y="1063865"/>
                </a:moveTo>
                <a:lnTo>
                  <a:pt x="2157268" y="1063865"/>
                </a:lnTo>
                <a:lnTo>
                  <a:pt x="2157268" y="1093451"/>
                </a:lnTo>
                <a:lnTo>
                  <a:pt x="2127683" y="1093451"/>
                </a:lnTo>
                <a:close/>
                <a:moveTo>
                  <a:pt x="1861723" y="1063862"/>
                </a:moveTo>
                <a:lnTo>
                  <a:pt x="1891309" y="1063862"/>
                </a:lnTo>
                <a:lnTo>
                  <a:pt x="1891309" y="1093448"/>
                </a:lnTo>
                <a:lnTo>
                  <a:pt x="1861723" y="1093448"/>
                </a:lnTo>
                <a:close/>
                <a:moveTo>
                  <a:pt x="1595763" y="1063859"/>
                </a:moveTo>
                <a:lnTo>
                  <a:pt x="1625348" y="1063859"/>
                </a:lnTo>
                <a:lnTo>
                  <a:pt x="1625348" y="1093445"/>
                </a:lnTo>
                <a:lnTo>
                  <a:pt x="1595763" y="1093445"/>
                </a:lnTo>
                <a:close/>
                <a:moveTo>
                  <a:pt x="1329802" y="1063856"/>
                </a:moveTo>
                <a:lnTo>
                  <a:pt x="1359387" y="1063856"/>
                </a:lnTo>
                <a:lnTo>
                  <a:pt x="1359387" y="1093442"/>
                </a:lnTo>
                <a:lnTo>
                  <a:pt x="1329802" y="1093442"/>
                </a:lnTo>
                <a:close/>
                <a:moveTo>
                  <a:pt x="1063842" y="1063853"/>
                </a:moveTo>
                <a:lnTo>
                  <a:pt x="1093428" y="1063853"/>
                </a:lnTo>
                <a:lnTo>
                  <a:pt x="1093428" y="1093439"/>
                </a:lnTo>
                <a:lnTo>
                  <a:pt x="1063842" y="1093439"/>
                </a:lnTo>
                <a:close/>
                <a:moveTo>
                  <a:pt x="797881" y="1063850"/>
                </a:moveTo>
                <a:lnTo>
                  <a:pt x="827466" y="1063850"/>
                </a:lnTo>
                <a:lnTo>
                  <a:pt x="827466" y="1093436"/>
                </a:lnTo>
                <a:lnTo>
                  <a:pt x="797881" y="1093436"/>
                </a:lnTo>
                <a:close/>
                <a:moveTo>
                  <a:pt x="531921" y="1063847"/>
                </a:moveTo>
                <a:lnTo>
                  <a:pt x="561507" y="1063847"/>
                </a:lnTo>
                <a:lnTo>
                  <a:pt x="561507" y="1093433"/>
                </a:lnTo>
                <a:lnTo>
                  <a:pt x="531921" y="1093433"/>
                </a:lnTo>
                <a:close/>
                <a:moveTo>
                  <a:pt x="265961" y="1063844"/>
                </a:moveTo>
                <a:lnTo>
                  <a:pt x="295546" y="1063844"/>
                </a:lnTo>
                <a:lnTo>
                  <a:pt x="295546" y="1093430"/>
                </a:lnTo>
                <a:lnTo>
                  <a:pt x="265961" y="1093430"/>
                </a:lnTo>
                <a:close/>
                <a:moveTo>
                  <a:pt x="0" y="1063841"/>
                </a:moveTo>
                <a:lnTo>
                  <a:pt x="29585" y="1063841"/>
                </a:lnTo>
                <a:lnTo>
                  <a:pt x="29585" y="1093427"/>
                </a:lnTo>
                <a:lnTo>
                  <a:pt x="0" y="1093427"/>
                </a:lnTo>
                <a:close/>
                <a:moveTo>
                  <a:pt x="2659604" y="797900"/>
                </a:moveTo>
                <a:lnTo>
                  <a:pt x="2689189" y="797900"/>
                </a:lnTo>
                <a:lnTo>
                  <a:pt x="2689189" y="827486"/>
                </a:lnTo>
                <a:lnTo>
                  <a:pt x="2659604" y="827486"/>
                </a:lnTo>
                <a:close/>
                <a:moveTo>
                  <a:pt x="2393644" y="797898"/>
                </a:moveTo>
                <a:lnTo>
                  <a:pt x="2423230" y="797898"/>
                </a:lnTo>
                <a:lnTo>
                  <a:pt x="2423230" y="827484"/>
                </a:lnTo>
                <a:lnTo>
                  <a:pt x="2393644" y="827484"/>
                </a:lnTo>
                <a:close/>
                <a:moveTo>
                  <a:pt x="2127683" y="797895"/>
                </a:moveTo>
                <a:lnTo>
                  <a:pt x="2157268" y="797895"/>
                </a:lnTo>
                <a:lnTo>
                  <a:pt x="2157268" y="827481"/>
                </a:lnTo>
                <a:lnTo>
                  <a:pt x="2127683" y="827481"/>
                </a:lnTo>
                <a:close/>
                <a:moveTo>
                  <a:pt x="1861723" y="797893"/>
                </a:moveTo>
                <a:lnTo>
                  <a:pt x="1891309" y="797893"/>
                </a:lnTo>
                <a:lnTo>
                  <a:pt x="1891309" y="827479"/>
                </a:lnTo>
                <a:lnTo>
                  <a:pt x="1861723" y="827479"/>
                </a:lnTo>
                <a:close/>
                <a:moveTo>
                  <a:pt x="1595763" y="797891"/>
                </a:moveTo>
                <a:lnTo>
                  <a:pt x="1625348" y="797891"/>
                </a:lnTo>
                <a:lnTo>
                  <a:pt x="1625348" y="827477"/>
                </a:lnTo>
                <a:lnTo>
                  <a:pt x="1595763" y="827477"/>
                </a:lnTo>
                <a:close/>
                <a:moveTo>
                  <a:pt x="1329802" y="797889"/>
                </a:moveTo>
                <a:lnTo>
                  <a:pt x="1359387" y="797889"/>
                </a:lnTo>
                <a:lnTo>
                  <a:pt x="1359387" y="827475"/>
                </a:lnTo>
                <a:lnTo>
                  <a:pt x="1329802" y="827475"/>
                </a:lnTo>
                <a:close/>
                <a:moveTo>
                  <a:pt x="1063842" y="797887"/>
                </a:moveTo>
                <a:lnTo>
                  <a:pt x="1093428" y="797887"/>
                </a:lnTo>
                <a:lnTo>
                  <a:pt x="1093428" y="827473"/>
                </a:lnTo>
                <a:lnTo>
                  <a:pt x="1063842" y="827473"/>
                </a:lnTo>
                <a:close/>
                <a:moveTo>
                  <a:pt x="797881" y="797885"/>
                </a:moveTo>
                <a:lnTo>
                  <a:pt x="827466" y="797885"/>
                </a:lnTo>
                <a:lnTo>
                  <a:pt x="827466" y="827471"/>
                </a:lnTo>
                <a:lnTo>
                  <a:pt x="797881" y="827471"/>
                </a:lnTo>
                <a:close/>
                <a:moveTo>
                  <a:pt x="531921" y="797883"/>
                </a:moveTo>
                <a:lnTo>
                  <a:pt x="561507" y="797883"/>
                </a:lnTo>
                <a:lnTo>
                  <a:pt x="561507" y="827469"/>
                </a:lnTo>
                <a:lnTo>
                  <a:pt x="531921" y="827469"/>
                </a:lnTo>
                <a:close/>
                <a:moveTo>
                  <a:pt x="265961" y="797881"/>
                </a:moveTo>
                <a:lnTo>
                  <a:pt x="295546" y="797881"/>
                </a:lnTo>
                <a:lnTo>
                  <a:pt x="295546" y="827467"/>
                </a:lnTo>
                <a:lnTo>
                  <a:pt x="265961" y="827467"/>
                </a:lnTo>
                <a:close/>
                <a:moveTo>
                  <a:pt x="0" y="797879"/>
                </a:moveTo>
                <a:lnTo>
                  <a:pt x="29585" y="797879"/>
                </a:lnTo>
                <a:lnTo>
                  <a:pt x="29585" y="827465"/>
                </a:lnTo>
                <a:lnTo>
                  <a:pt x="0" y="827465"/>
                </a:lnTo>
                <a:close/>
                <a:moveTo>
                  <a:pt x="2659604" y="531940"/>
                </a:moveTo>
                <a:lnTo>
                  <a:pt x="2689189" y="531940"/>
                </a:lnTo>
                <a:lnTo>
                  <a:pt x="2689189" y="561525"/>
                </a:lnTo>
                <a:lnTo>
                  <a:pt x="2659604" y="561525"/>
                </a:lnTo>
                <a:close/>
                <a:moveTo>
                  <a:pt x="2393644" y="531938"/>
                </a:moveTo>
                <a:lnTo>
                  <a:pt x="2423230" y="531938"/>
                </a:lnTo>
                <a:lnTo>
                  <a:pt x="2423230" y="561523"/>
                </a:lnTo>
                <a:lnTo>
                  <a:pt x="2393644" y="561523"/>
                </a:lnTo>
                <a:close/>
                <a:moveTo>
                  <a:pt x="2127683" y="531936"/>
                </a:moveTo>
                <a:lnTo>
                  <a:pt x="2157268" y="531936"/>
                </a:lnTo>
                <a:lnTo>
                  <a:pt x="2157268" y="561521"/>
                </a:lnTo>
                <a:lnTo>
                  <a:pt x="2127683" y="561521"/>
                </a:lnTo>
                <a:close/>
                <a:moveTo>
                  <a:pt x="1861723" y="531934"/>
                </a:moveTo>
                <a:lnTo>
                  <a:pt x="1891309" y="531934"/>
                </a:lnTo>
                <a:lnTo>
                  <a:pt x="1891309" y="561519"/>
                </a:lnTo>
                <a:lnTo>
                  <a:pt x="1861723" y="561519"/>
                </a:lnTo>
                <a:close/>
                <a:moveTo>
                  <a:pt x="1595763" y="531932"/>
                </a:moveTo>
                <a:lnTo>
                  <a:pt x="1625348" y="531932"/>
                </a:lnTo>
                <a:lnTo>
                  <a:pt x="1625348" y="561517"/>
                </a:lnTo>
                <a:lnTo>
                  <a:pt x="1595763" y="561517"/>
                </a:lnTo>
                <a:close/>
                <a:moveTo>
                  <a:pt x="1329802" y="531930"/>
                </a:moveTo>
                <a:lnTo>
                  <a:pt x="1359387" y="531930"/>
                </a:lnTo>
                <a:lnTo>
                  <a:pt x="1359387" y="561515"/>
                </a:lnTo>
                <a:lnTo>
                  <a:pt x="1329802" y="561515"/>
                </a:lnTo>
                <a:close/>
                <a:moveTo>
                  <a:pt x="1063842" y="531928"/>
                </a:moveTo>
                <a:lnTo>
                  <a:pt x="1093428" y="531928"/>
                </a:lnTo>
                <a:lnTo>
                  <a:pt x="1093428" y="561513"/>
                </a:lnTo>
                <a:lnTo>
                  <a:pt x="1063842" y="561513"/>
                </a:lnTo>
                <a:close/>
                <a:moveTo>
                  <a:pt x="797881" y="531925"/>
                </a:moveTo>
                <a:lnTo>
                  <a:pt x="827466" y="531925"/>
                </a:lnTo>
                <a:lnTo>
                  <a:pt x="827466" y="561511"/>
                </a:lnTo>
                <a:lnTo>
                  <a:pt x="797881" y="561511"/>
                </a:lnTo>
                <a:close/>
                <a:moveTo>
                  <a:pt x="531921" y="531923"/>
                </a:moveTo>
                <a:lnTo>
                  <a:pt x="561507" y="531923"/>
                </a:lnTo>
                <a:lnTo>
                  <a:pt x="561507" y="561508"/>
                </a:lnTo>
                <a:lnTo>
                  <a:pt x="531921" y="561508"/>
                </a:lnTo>
                <a:close/>
                <a:moveTo>
                  <a:pt x="265961" y="531921"/>
                </a:moveTo>
                <a:lnTo>
                  <a:pt x="295546" y="531921"/>
                </a:lnTo>
                <a:lnTo>
                  <a:pt x="295546" y="561506"/>
                </a:lnTo>
                <a:lnTo>
                  <a:pt x="265961" y="561506"/>
                </a:lnTo>
                <a:close/>
                <a:moveTo>
                  <a:pt x="0" y="531919"/>
                </a:moveTo>
                <a:lnTo>
                  <a:pt x="29585" y="531919"/>
                </a:lnTo>
                <a:lnTo>
                  <a:pt x="29585" y="561504"/>
                </a:lnTo>
                <a:lnTo>
                  <a:pt x="0" y="561504"/>
                </a:lnTo>
                <a:close/>
                <a:moveTo>
                  <a:pt x="2659604" y="265980"/>
                </a:moveTo>
                <a:lnTo>
                  <a:pt x="2689189" y="265980"/>
                </a:lnTo>
                <a:lnTo>
                  <a:pt x="2689189" y="295566"/>
                </a:lnTo>
                <a:lnTo>
                  <a:pt x="2659604" y="295566"/>
                </a:lnTo>
                <a:close/>
                <a:moveTo>
                  <a:pt x="2393644" y="265978"/>
                </a:moveTo>
                <a:lnTo>
                  <a:pt x="2423230" y="265978"/>
                </a:lnTo>
                <a:lnTo>
                  <a:pt x="2423230" y="295564"/>
                </a:lnTo>
                <a:lnTo>
                  <a:pt x="2393644" y="295564"/>
                </a:lnTo>
                <a:close/>
                <a:moveTo>
                  <a:pt x="2127683" y="265976"/>
                </a:moveTo>
                <a:lnTo>
                  <a:pt x="2157268" y="265976"/>
                </a:lnTo>
                <a:lnTo>
                  <a:pt x="2157268" y="295562"/>
                </a:lnTo>
                <a:lnTo>
                  <a:pt x="2127683" y="295562"/>
                </a:lnTo>
                <a:close/>
                <a:moveTo>
                  <a:pt x="1861723" y="265973"/>
                </a:moveTo>
                <a:lnTo>
                  <a:pt x="1891309" y="265973"/>
                </a:lnTo>
                <a:lnTo>
                  <a:pt x="1891309" y="295560"/>
                </a:lnTo>
                <a:lnTo>
                  <a:pt x="1861723" y="295560"/>
                </a:lnTo>
                <a:close/>
                <a:moveTo>
                  <a:pt x="1595763" y="265971"/>
                </a:moveTo>
                <a:lnTo>
                  <a:pt x="1625348" y="265971"/>
                </a:lnTo>
                <a:lnTo>
                  <a:pt x="1625348" y="295557"/>
                </a:lnTo>
                <a:lnTo>
                  <a:pt x="1595763" y="295557"/>
                </a:lnTo>
                <a:close/>
                <a:moveTo>
                  <a:pt x="1329802" y="265969"/>
                </a:moveTo>
                <a:lnTo>
                  <a:pt x="1359387" y="265969"/>
                </a:lnTo>
                <a:lnTo>
                  <a:pt x="1359387" y="295555"/>
                </a:lnTo>
                <a:lnTo>
                  <a:pt x="1329802" y="295555"/>
                </a:lnTo>
                <a:close/>
                <a:moveTo>
                  <a:pt x="1063842" y="265967"/>
                </a:moveTo>
                <a:lnTo>
                  <a:pt x="1093428" y="265967"/>
                </a:lnTo>
                <a:lnTo>
                  <a:pt x="1093428" y="295553"/>
                </a:lnTo>
                <a:lnTo>
                  <a:pt x="1063842" y="295553"/>
                </a:lnTo>
                <a:close/>
                <a:moveTo>
                  <a:pt x="797881" y="265965"/>
                </a:moveTo>
                <a:lnTo>
                  <a:pt x="827466" y="265965"/>
                </a:lnTo>
                <a:lnTo>
                  <a:pt x="827466" y="295551"/>
                </a:lnTo>
                <a:lnTo>
                  <a:pt x="797881" y="295551"/>
                </a:lnTo>
                <a:close/>
                <a:moveTo>
                  <a:pt x="531921" y="265963"/>
                </a:moveTo>
                <a:lnTo>
                  <a:pt x="561507" y="265963"/>
                </a:lnTo>
                <a:lnTo>
                  <a:pt x="561507" y="295549"/>
                </a:lnTo>
                <a:lnTo>
                  <a:pt x="531921" y="295549"/>
                </a:lnTo>
                <a:close/>
                <a:moveTo>
                  <a:pt x="265961" y="265960"/>
                </a:moveTo>
                <a:lnTo>
                  <a:pt x="295546" y="265960"/>
                </a:lnTo>
                <a:lnTo>
                  <a:pt x="295546" y="295546"/>
                </a:lnTo>
                <a:lnTo>
                  <a:pt x="265961" y="295546"/>
                </a:lnTo>
                <a:close/>
                <a:moveTo>
                  <a:pt x="0" y="265958"/>
                </a:moveTo>
                <a:lnTo>
                  <a:pt x="29585" y="265958"/>
                </a:lnTo>
                <a:lnTo>
                  <a:pt x="29585" y="295544"/>
                </a:lnTo>
                <a:lnTo>
                  <a:pt x="0" y="295544"/>
                </a:lnTo>
                <a:close/>
                <a:moveTo>
                  <a:pt x="0" y="23"/>
                </a:moveTo>
                <a:lnTo>
                  <a:pt x="29585" y="23"/>
                </a:lnTo>
                <a:lnTo>
                  <a:pt x="29585" y="29609"/>
                </a:lnTo>
                <a:lnTo>
                  <a:pt x="0" y="29609"/>
                </a:lnTo>
                <a:close/>
                <a:moveTo>
                  <a:pt x="2659604" y="21"/>
                </a:moveTo>
                <a:lnTo>
                  <a:pt x="2689189" y="21"/>
                </a:lnTo>
                <a:lnTo>
                  <a:pt x="2689189" y="29607"/>
                </a:lnTo>
                <a:lnTo>
                  <a:pt x="2659604" y="29607"/>
                </a:lnTo>
                <a:close/>
                <a:moveTo>
                  <a:pt x="2393644" y="19"/>
                </a:moveTo>
                <a:lnTo>
                  <a:pt x="2423230" y="19"/>
                </a:lnTo>
                <a:lnTo>
                  <a:pt x="2423230" y="29605"/>
                </a:lnTo>
                <a:lnTo>
                  <a:pt x="2393644" y="29605"/>
                </a:lnTo>
                <a:close/>
                <a:moveTo>
                  <a:pt x="2127683" y="16"/>
                </a:moveTo>
                <a:lnTo>
                  <a:pt x="2157268" y="16"/>
                </a:lnTo>
                <a:lnTo>
                  <a:pt x="2157268" y="29602"/>
                </a:lnTo>
                <a:lnTo>
                  <a:pt x="2127683" y="29602"/>
                </a:lnTo>
                <a:close/>
                <a:moveTo>
                  <a:pt x="1861723" y="14"/>
                </a:moveTo>
                <a:lnTo>
                  <a:pt x="1891309" y="14"/>
                </a:lnTo>
                <a:lnTo>
                  <a:pt x="1891309" y="29600"/>
                </a:lnTo>
                <a:lnTo>
                  <a:pt x="1861723" y="29600"/>
                </a:lnTo>
                <a:close/>
                <a:moveTo>
                  <a:pt x="1595763" y="12"/>
                </a:moveTo>
                <a:lnTo>
                  <a:pt x="1625348" y="12"/>
                </a:lnTo>
                <a:lnTo>
                  <a:pt x="1625348" y="29598"/>
                </a:lnTo>
                <a:lnTo>
                  <a:pt x="1595763" y="29598"/>
                </a:lnTo>
                <a:close/>
                <a:moveTo>
                  <a:pt x="1329802" y="9"/>
                </a:moveTo>
                <a:lnTo>
                  <a:pt x="1359387" y="9"/>
                </a:lnTo>
                <a:lnTo>
                  <a:pt x="1359387" y="29595"/>
                </a:lnTo>
                <a:lnTo>
                  <a:pt x="1329802" y="29595"/>
                </a:lnTo>
                <a:close/>
                <a:moveTo>
                  <a:pt x="1063842" y="7"/>
                </a:moveTo>
                <a:lnTo>
                  <a:pt x="1093428" y="7"/>
                </a:lnTo>
                <a:lnTo>
                  <a:pt x="1093428" y="29593"/>
                </a:lnTo>
                <a:lnTo>
                  <a:pt x="1063842" y="29593"/>
                </a:lnTo>
                <a:close/>
                <a:moveTo>
                  <a:pt x="797881" y="5"/>
                </a:moveTo>
                <a:lnTo>
                  <a:pt x="827466" y="5"/>
                </a:lnTo>
                <a:lnTo>
                  <a:pt x="827466" y="29591"/>
                </a:lnTo>
                <a:lnTo>
                  <a:pt x="797881" y="29591"/>
                </a:lnTo>
                <a:close/>
                <a:moveTo>
                  <a:pt x="531921" y="3"/>
                </a:moveTo>
                <a:lnTo>
                  <a:pt x="561507" y="3"/>
                </a:lnTo>
                <a:lnTo>
                  <a:pt x="561507" y="29589"/>
                </a:lnTo>
                <a:lnTo>
                  <a:pt x="531921" y="29589"/>
                </a:lnTo>
                <a:close/>
                <a:moveTo>
                  <a:pt x="265961" y="0"/>
                </a:moveTo>
                <a:lnTo>
                  <a:pt x="295546" y="0"/>
                </a:lnTo>
                <a:lnTo>
                  <a:pt x="295546" y="29586"/>
                </a:lnTo>
                <a:lnTo>
                  <a:pt x="265961" y="29586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 w="102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46507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 Gri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C769E4-F1F0-410E-8A65-B7BA27B4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31" y="912310"/>
            <a:ext cx="9869098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4C30CE9-D26C-43F4-8C71-DDC8B8D2A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019" y="1828800"/>
            <a:ext cx="9870470" cy="4343400"/>
          </a:xfrm>
        </p:spPr>
        <p:txBody>
          <a:bodyPr tIns="0"/>
          <a:lstStyle>
            <a:lvl1pPr>
              <a:defRPr sz="2000"/>
            </a:lvl1pPr>
            <a:lvl2pPr>
              <a:buClr>
                <a:schemeClr val="accent1"/>
              </a:buClr>
              <a:defRPr sz="2000" baseline="0"/>
            </a:lvl2pPr>
            <a:lvl3pPr>
              <a:buClr>
                <a:schemeClr val="accent1"/>
              </a:buClr>
              <a:defRPr sz="2000"/>
            </a:lvl3pPr>
            <a:lvl4pPr>
              <a:buClr>
                <a:schemeClr val="accent1"/>
              </a:buClr>
              <a:defRPr sz="2000"/>
            </a:lvl4pPr>
            <a:lvl5pPr>
              <a:buClr>
                <a:schemeClr val="accent1"/>
              </a:buCl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3D5A7D88-ECAB-4F73-89A2-AC94234707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8210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019" y="2438400"/>
            <a:ext cx="9870470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42030" y="1828801"/>
            <a:ext cx="986909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E0C4B-577E-476F-8514-EB0D3377C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C7CE1EDB-E666-46C3-BEAA-69A5D79F2A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7462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42141" y="1828801"/>
            <a:ext cx="4777992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74BDDF-B18F-449D-8C14-5B8A7E521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7047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FBBD91-6EF3-4443-88E1-EE3BE74A4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019" y="2438400"/>
            <a:ext cx="4785567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C87A2B8-793B-48E0-8B4B-AA0027B572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28036" y="1828801"/>
            <a:ext cx="478695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317CEF-C8D6-4DCB-8D2E-7BF6D9AA878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028059" y="2438400"/>
            <a:ext cx="4785567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1BD998B8-C8C3-4086-95AC-E7EAFC301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476525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0BEEAA-0C73-4EFB-9081-414B3B7A6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20" y="912310"/>
            <a:ext cx="987047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42140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942019" y="2438400"/>
            <a:ext cx="3116779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9276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316345" y="2438400"/>
            <a:ext cx="3116779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96410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8690672" y="2438400"/>
            <a:ext cx="3116779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CE34B49-A630-4F1D-9AB3-38F516C3AA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33368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AC516D-EA0F-4243-80FD-A4ACF7B16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20" y="912310"/>
            <a:ext cx="987047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42139" y="1828801"/>
            <a:ext cx="229031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B4E2362-E356-4A39-BFCD-3E1AEA06E41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942019" y="2438400"/>
            <a:ext cx="2293946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DED9890-AE6A-4175-A2D3-94CD8046DE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68915" y="1828801"/>
            <a:ext cx="229031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B3C3060-27A6-4548-B724-02533381848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467430" y="2438400"/>
            <a:ext cx="2293946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5B79AD3-9CCE-4AA6-A9B4-5F9A43BC781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95691" y="1828801"/>
            <a:ext cx="229031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C5F5AA9-D133-46A4-A522-544F77D1A78B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992841" y="2438400"/>
            <a:ext cx="2293946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2AD1F5CB-9325-407F-A82E-AD63D7DB55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2466" y="1828801"/>
            <a:ext cx="229031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422D8ED-8DB0-4D9F-8593-51376DCEC52C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518250" y="2438400"/>
            <a:ext cx="2293946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4CE63E0-E56A-4E0F-994E-4CC076143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13648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42140" y="1828801"/>
            <a:ext cx="184606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B4E2362-E356-4A39-BFCD-3E1AEA06E41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942018" y="2438400"/>
            <a:ext cx="1848990" cy="3733800"/>
          </a:xfrm>
        </p:spPr>
        <p:txBody>
          <a:bodyPr tIns="0"/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472D317-8C7C-4435-97B7-AD733CBE00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47510" y="1828801"/>
            <a:ext cx="184606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4D2D360-EEE9-4391-80AA-F3022B2E44B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947389" y="2438400"/>
            <a:ext cx="1848990" cy="3733800"/>
          </a:xfrm>
        </p:spPr>
        <p:txBody>
          <a:bodyPr tIns="0"/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C950CA8-931F-42EC-8D1C-684B10BA33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52881" y="1828801"/>
            <a:ext cx="184606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24531BF-7D09-4306-9D8E-78BAF0CD5048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5952759" y="2438400"/>
            <a:ext cx="1848990" cy="3733800"/>
          </a:xfrm>
        </p:spPr>
        <p:txBody>
          <a:bodyPr tIns="0"/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CFB36ED7-BBFD-4DB9-9421-F9BE8CD07C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58251" y="1828801"/>
            <a:ext cx="184606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BEA8CD3-8F3D-4C64-8375-1733B126A69B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7958129" y="2438400"/>
            <a:ext cx="1848990" cy="3733800"/>
          </a:xfrm>
        </p:spPr>
        <p:txBody>
          <a:bodyPr tIns="0"/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D6519DA7-2099-4BBE-BC01-9482B3B541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63621" y="1828801"/>
            <a:ext cx="184606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8DDB658-7F30-450F-B746-304E5B393DA7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9963499" y="2438400"/>
            <a:ext cx="1848990" cy="3733800"/>
          </a:xfrm>
        </p:spPr>
        <p:txBody>
          <a:bodyPr tIns="0"/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57E99-C6D3-4767-A7F2-8EFFFE8D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11FC75B-75F4-4F00-9C75-6A45BC9C6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706688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42140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942019" y="2438400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3771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5313650" y="2438400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01450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8695711" y="2438400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433CE7C-F359-47A8-841D-14982B8C8F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42140" y="4148643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1F7901-0058-4543-B156-041351228BF3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1942019" y="4758242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B24EDE4-1DE9-4DA3-A5DE-8AA56EA30F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13771" y="4148643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E62CC6-7DD7-4F2C-92A7-592426B1F84C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5313650" y="4758242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3DB1F1-4AE8-4CB2-9862-800506C55B5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01450" y="4148643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2DFB085-0C55-4FCF-A2C8-2D229DB955D0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8695711" y="4758242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2F75B-9EF7-40BF-8EB4-88DAAEB0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9C82758C-1AA5-4A67-88D0-56CFC996D2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63707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F6851EF3-E456-437C-A6B0-4799E41CBB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020" y="2438400"/>
            <a:ext cx="3781615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42030" y="1828801"/>
            <a:ext cx="378108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BF5BEF-4C13-45D2-83B0-BC6D1EDDC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30" y="912310"/>
            <a:ext cx="3781089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CDF26B3C-D82A-46F0-BA46-CD0E8ACDC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2990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08F4-DE89-47CF-ABE8-EBEC617E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0C60C-93C9-433D-9618-49F16C40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10170-76AC-437F-A506-D76E6185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55A73-3B3B-405C-B811-E4E1C01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199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42018" y="3710394"/>
            <a:ext cx="2155714" cy="489737"/>
          </a:xfrm>
        </p:spPr>
        <p:txBody>
          <a:bodyPr tIns="0" anchor="b" anchorCtr="1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5A77170-A9FD-45D4-8584-19D45A2A8F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42019" y="4319993"/>
            <a:ext cx="2156014" cy="1441046"/>
          </a:xfrm>
        </p:spPr>
        <p:txBody>
          <a:bodyPr anchor="t" anchorCtr="1"/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5E12E6-5FC6-4DAD-AFC7-D1C06F78D64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2117147" y="1828800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B70EEE1-61F9-44E3-AE83-70A2FCDE47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13125" y="3710394"/>
            <a:ext cx="2155714" cy="489737"/>
          </a:xfrm>
        </p:spPr>
        <p:txBody>
          <a:bodyPr tIns="0" anchor="b" anchorCtr="1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BF3F0D4-7BA6-430E-8092-94251D5111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12975" y="4319993"/>
            <a:ext cx="2156014" cy="1441046"/>
          </a:xfrm>
        </p:spPr>
        <p:txBody>
          <a:bodyPr anchor="t" anchorCtr="1"/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D2FC425-D823-47D8-9213-2BED7731FFA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688253" y="1828800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78182FC-A485-4780-8095-1090C2B8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84081" y="3710394"/>
            <a:ext cx="2155714" cy="489737"/>
          </a:xfrm>
        </p:spPr>
        <p:txBody>
          <a:bodyPr tIns="0" anchor="b" anchorCtr="1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467F341-791E-49E5-84A8-2C48795FE7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83931" y="4319993"/>
            <a:ext cx="2156014" cy="1441046"/>
          </a:xfrm>
        </p:spPr>
        <p:txBody>
          <a:bodyPr anchor="t" anchorCtr="1"/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65B243A-457D-4431-A51D-DE024E17A13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7259209" y="1828800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666DD00-9E5D-4272-9205-D57612EE55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55036" y="3710394"/>
            <a:ext cx="2155714" cy="489737"/>
          </a:xfrm>
        </p:spPr>
        <p:txBody>
          <a:bodyPr tIns="0" anchor="b" anchorCtr="1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A0CC58B-4150-475B-A65A-9286B8F46A8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654886" y="4319993"/>
            <a:ext cx="2156014" cy="1441046"/>
          </a:xfrm>
        </p:spPr>
        <p:txBody>
          <a:bodyPr anchor="t" anchorCtr="1"/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5117A4-648E-4187-ABAF-F046B1725C1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830165" y="1828800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10392C-32B7-4B21-A6BC-F192A63E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D13BB9C-08C0-460B-9603-5F55EEF98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24236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2019" y="1828800"/>
            <a:ext cx="9868881" cy="43434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4252486-ADF6-4892-A883-03FAB596E9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61716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11204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42019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942019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1942019" y="4541516"/>
            <a:ext cx="7421534" cy="938213"/>
          </a:xfrm>
        </p:spPr>
        <p:txBody>
          <a:bodyPr/>
          <a:lstStyle>
            <a:lvl1pPr>
              <a:defRPr sz="750"/>
            </a:lvl1pPr>
            <a:lvl2pPr marL="114300" indent="-114300">
              <a:spcBef>
                <a:spcPts val="100"/>
              </a:spcBef>
              <a:buClr>
                <a:schemeClr val="accent1"/>
              </a:buClr>
              <a:tabLst/>
              <a:defRPr sz="750"/>
            </a:lvl2pPr>
            <a:lvl3pPr marL="230188" indent="-115888">
              <a:spcBef>
                <a:spcPts val="100"/>
              </a:spcBef>
              <a:buClr>
                <a:schemeClr val="accent1"/>
              </a:buClr>
              <a:tabLst/>
              <a:defRPr sz="750"/>
            </a:lvl3pPr>
            <a:lvl4pPr marL="346075" indent="-115888">
              <a:spcBef>
                <a:spcPts val="100"/>
              </a:spcBef>
              <a:buClr>
                <a:schemeClr val="accent1"/>
              </a:buClr>
              <a:tabLst/>
              <a:defRPr sz="750"/>
            </a:lvl4pPr>
            <a:lvl5pPr marL="460375" indent="-114300">
              <a:spcBef>
                <a:spcPts val="100"/>
              </a:spcBef>
              <a:buClr>
                <a:schemeClr val="accent1"/>
              </a:buClr>
              <a:tabLst/>
              <a:defRPr sz="75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338DBE-2C15-4F70-8277-DDD730F97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C53361B-5856-4302-8CF7-6BF7C17066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861088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95A3F7CB-6CED-43C7-A382-F2A8F2EBD7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61088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A59C17CE-8E20-47E7-9745-BD8DF5D69E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8015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0231F24C-AA35-4993-B9E0-BBEE487530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80157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A5AC34E-3B4C-469E-B9C4-C085D8EC02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99225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A0A6254F-A341-4409-90BD-661FAACB8D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99226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240F33-C742-49C8-8DE8-183098A7D65C}"/>
              </a:ext>
            </a:extLst>
          </p:cNvPr>
          <p:cNvSpPr txBox="1">
            <a:spLocks/>
          </p:cNvSpPr>
          <p:nvPr userDrawn="1"/>
        </p:nvSpPr>
        <p:spPr>
          <a:xfrm>
            <a:off x="3977906" y="6364225"/>
            <a:ext cx="1737813" cy="12064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7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/>
              <a:t>© 2005–2019 </a:t>
            </a:r>
            <a:r>
              <a:rPr lang="en-US" sz="700" err="1"/>
              <a:t>UiPath</a:t>
            </a:r>
            <a:r>
              <a:rPr lang="en-US" sz="700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0838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02C0D-B96A-4D74-89D8-3B5F2666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8DE11-F8AC-4765-83BB-B2F38C13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68205-BBAA-4A90-A38D-C9E07CF5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9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E6EF-7DA1-447D-8289-2E27D3E3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B384F-59C0-41B6-BDFF-B8ACF153C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C3273-C285-476D-A2AD-92B71A053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3E2B3-4E14-4D05-AB01-DBBAD69F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5D405-2261-45F8-946D-A267D01F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43FAA-D4FD-41FA-9F08-A826531E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7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C7A1-2B2F-456F-A4B0-58165637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4007-602B-4B97-8276-44E44335B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0E447-8940-459C-B690-9062B65B7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83F4D-9B64-435E-B2B2-8D0331B9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D801A-742F-4E2F-88A3-D87A8867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E7E2B-FD97-4AD5-918E-FA1CA93F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3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AFE09-40AB-4084-9F79-F10E3A3E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1349E-FA18-4A6D-BA42-AAD0F845A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C88C6-A659-4CDF-8FE2-77B65F886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33F4D-3493-4A00-ADBF-FDD1A9974955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79EA-E8D0-450D-8BE8-72C8A063F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EB557-A188-48E0-B29F-D3FE3C3BA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6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2548BC-A55F-4B5C-81EF-56FBC3E05011}"/>
              </a:ext>
            </a:extLst>
          </p:cNvPr>
          <p:cNvSpPr/>
          <p:nvPr userDrawn="1"/>
        </p:nvSpPr>
        <p:spPr>
          <a:xfrm flipH="1">
            <a:off x="1566658" y="0"/>
            <a:ext cx="106253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020" y="2438402"/>
            <a:ext cx="9868880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C6EEA5-F7E6-4E4D-A67B-D23CF6AAC7C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39556592-C288-4152-A75C-57B44565EFDE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C4F0B-931C-4765-AFA4-8D5C719B04FD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9" name="Freeform: Shape 41">
              <a:extLst>
                <a:ext uri="{FF2B5EF4-FFF2-40B4-BE49-F238E27FC236}">
                  <a16:creationId xmlns:a16="http://schemas.microsoft.com/office/drawing/2014/main" id="{E1B23546-AAF6-4855-9B85-02DBDBA8787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0" name="Freeform: Shape 42">
              <a:extLst>
                <a:ext uri="{FF2B5EF4-FFF2-40B4-BE49-F238E27FC236}">
                  <a16:creationId xmlns:a16="http://schemas.microsoft.com/office/drawing/2014/main" id="{99863198-1139-419E-BEF7-7691D7DA398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81">
              <a:extLst>
                <a:ext uri="{FF2B5EF4-FFF2-40B4-BE49-F238E27FC236}">
                  <a16:creationId xmlns:a16="http://schemas.microsoft.com/office/drawing/2014/main" id="{A5B1BDFB-9488-456D-BADD-5A8C923D527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1">
              <a:extLst>
                <a:ext uri="{FF2B5EF4-FFF2-40B4-BE49-F238E27FC236}">
                  <a16:creationId xmlns:a16="http://schemas.microsoft.com/office/drawing/2014/main" id="{2F724403-7846-42FC-A2F9-72844DC96D6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6" name="Freeform: Shape 81">
              <a:extLst>
                <a:ext uri="{FF2B5EF4-FFF2-40B4-BE49-F238E27FC236}">
                  <a16:creationId xmlns:a16="http://schemas.microsoft.com/office/drawing/2014/main" id="{A4FB881B-65A5-40CF-99A9-ACC0B567430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12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1223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9512" y="912309"/>
            <a:ext cx="11431389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510" y="2464498"/>
            <a:ext cx="11431390" cy="36540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26238" y="6364225"/>
            <a:ext cx="1737813" cy="12064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01065" y="6366005"/>
            <a:ext cx="809985" cy="1206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9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hf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14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9C7B27-5BF5-440F-9A83-A8DB36E1786D}"/>
              </a:ext>
            </a:extLst>
          </p:cNvPr>
          <p:cNvSpPr/>
          <p:nvPr userDrawn="1"/>
        </p:nvSpPr>
        <p:spPr>
          <a:xfrm flipH="1">
            <a:off x="1566658" y="1"/>
            <a:ext cx="106253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019" y="2438402"/>
            <a:ext cx="9868881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DDF49C-9428-4C83-B3F6-F772CBBAF2F6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21" name="Graphic 16">
            <a:extLst>
              <a:ext uri="{FF2B5EF4-FFF2-40B4-BE49-F238E27FC236}">
                <a16:creationId xmlns:a16="http://schemas.microsoft.com/office/drawing/2014/main" id="{97D98509-29FE-4643-9FD1-F6EE7DA9AC9B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E0D3F9-7773-4715-A77B-1AC7A209100D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9A138F7C-88E3-48B9-9812-C76047E91D8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4" name="Freeform: Shape 42">
              <a:extLst>
                <a:ext uri="{FF2B5EF4-FFF2-40B4-BE49-F238E27FC236}">
                  <a16:creationId xmlns:a16="http://schemas.microsoft.com/office/drawing/2014/main" id="{A0C5DB22-0FC4-449D-A168-936EDC0D1D7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5" name="Freeform: Shape 81">
              <a:extLst>
                <a:ext uri="{FF2B5EF4-FFF2-40B4-BE49-F238E27FC236}">
                  <a16:creationId xmlns:a16="http://schemas.microsoft.com/office/drawing/2014/main" id="{F192D701-EC8B-482F-8389-3325FBFD809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6" name="Freeform: Shape 41">
              <a:extLst>
                <a:ext uri="{FF2B5EF4-FFF2-40B4-BE49-F238E27FC236}">
                  <a16:creationId xmlns:a16="http://schemas.microsoft.com/office/drawing/2014/main" id="{1FA64084-53BB-406B-9AEC-B7EF057CF5A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7" name="Freeform: Shape 81">
              <a:extLst>
                <a:ext uri="{FF2B5EF4-FFF2-40B4-BE49-F238E27FC236}">
                  <a16:creationId xmlns:a16="http://schemas.microsoft.com/office/drawing/2014/main" id="{96C77B25-B318-49E6-BC74-724FBE35F27F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037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1223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682EB3-15AB-4C35-8266-407198ED6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18662"/>
            <a:ext cx="5293408" cy="2157916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Robot Path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A5D363A-81B0-420A-9099-D5C859F7DD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01F3C"/>
                </a:solidFill>
                <a:effectLst/>
                <a:latin typeface="Lato Extended"/>
              </a:rPr>
              <a:t>creation of employee IDs official employee emails</a:t>
            </a:r>
            <a:endParaRPr lang="en-US" cap="all" spc="300" dirty="0">
              <a:solidFill>
                <a:schemeClr val="tx1">
                  <a:lumMod val="50000"/>
                  <a:lumOff val="50000"/>
                </a:schemeClr>
              </a:solidFill>
              <a:latin typeface="Poppins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87708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FDBCA18-B725-4CE4-9862-BB3582EB5A6C}"/>
              </a:ext>
            </a:extLst>
          </p:cNvPr>
          <p:cNvSpPr/>
          <p:nvPr/>
        </p:nvSpPr>
        <p:spPr>
          <a:xfrm>
            <a:off x="426222" y="984433"/>
            <a:ext cx="1400766" cy="4768857"/>
          </a:xfrm>
          <a:prstGeom prst="rect">
            <a:avLst/>
          </a:prstGeom>
          <a:noFill/>
          <a:ln>
            <a:solidFill>
              <a:srgbClr val="278AAB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 anchorCtr="0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400" b="1" dirty="0">
                <a:solidFill>
                  <a:srgbClr val="278AAB"/>
                </a:solidFill>
                <a:latin typeface="Arial"/>
                <a:cs typeface="Arial"/>
              </a:rPr>
              <a:t>Shape Bank</a:t>
            </a:r>
          </a:p>
          <a:p>
            <a:pPr algn="ctr" defTabSz="457200">
              <a:defRPr/>
            </a:pPr>
            <a:r>
              <a:rPr lang="en-US" sz="1000" b="1" dirty="0">
                <a:solidFill>
                  <a:srgbClr val="333333"/>
                </a:solidFill>
                <a:latin typeface="Arial"/>
                <a:cs typeface="Arial"/>
              </a:rPr>
              <a:t>Press and Hold CTRL, Click and Drag each shape as needed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413636"/>
            <a:ext cx="11425437" cy="916252"/>
          </a:xfrm>
        </p:spPr>
        <p:txBody>
          <a:bodyPr/>
          <a:lstStyle/>
          <a:p>
            <a:r>
              <a:rPr lang="en-US" dirty="0"/>
              <a:t>HumanPath: [</a:t>
            </a:r>
            <a:r>
              <a:rPr lang="en-US" b="0" i="0" dirty="0">
                <a:solidFill>
                  <a:srgbClr val="101F3C"/>
                </a:solidFill>
                <a:effectLst/>
                <a:latin typeface="Lato Extended"/>
              </a:rPr>
              <a:t>creation of employee IDs official employee emails</a:t>
            </a:r>
            <a:r>
              <a:rPr lang="en-US" dirty="0"/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0528B-D428-429B-9126-F19FD3DD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2DE7D08D-A2F3-454D-951E-AB1F975D59ED}" type="slidenum">
              <a:rPr lang="en-US">
                <a:solidFill>
                  <a:srgbClr val="000000"/>
                </a:solidFill>
              </a:rPr>
              <a:pPr defTabSz="457200">
                <a:defRPr/>
              </a:pPr>
              <a:t>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7" name="Flowchart: Terminator 36">
            <a:extLst>
              <a:ext uri="{FF2B5EF4-FFF2-40B4-BE49-F238E27FC236}">
                <a16:creationId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527780" y="1813797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Event to START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</p:cNvCxnSpPr>
          <p:nvPr/>
        </p:nvCxnSpPr>
        <p:spPr>
          <a:xfrm>
            <a:off x="593688" y="2681356"/>
            <a:ext cx="34341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Diamond 40">
            <a:extLst>
              <a:ext uri="{FF2B5EF4-FFF2-40B4-BE49-F238E27FC236}">
                <a16:creationId xmlns:a16="http://schemas.microsoft.com/office/drawing/2014/main" id="{03E92AE7-E99A-4DDA-ACC4-4C5CC8758A47}"/>
              </a:ext>
            </a:extLst>
          </p:cNvPr>
          <p:cNvSpPr/>
          <p:nvPr/>
        </p:nvSpPr>
        <p:spPr>
          <a:xfrm>
            <a:off x="476579" y="3924066"/>
            <a:ext cx="1273726" cy="948318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</a:p>
        </p:txBody>
      </p:sp>
      <p:sp>
        <p:nvSpPr>
          <p:cNvPr id="43" name="Flowchart: Terminator 42">
            <a:extLst>
              <a:ext uri="{FF2B5EF4-FFF2-40B4-BE49-F238E27FC236}">
                <a16:creationId xmlns:a16="http://schemas.microsoft.com/office/drawing/2014/main" id="{A9EC0152-1008-4DEA-8B08-866505A360A2}"/>
              </a:ext>
            </a:extLst>
          </p:cNvPr>
          <p:cNvSpPr/>
          <p:nvPr/>
        </p:nvSpPr>
        <p:spPr>
          <a:xfrm>
            <a:off x="561186" y="5106579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A8F6074-A556-481F-9D47-136B827F5B14}"/>
              </a:ext>
            </a:extLst>
          </p:cNvPr>
          <p:cNvSpPr/>
          <p:nvPr/>
        </p:nvSpPr>
        <p:spPr>
          <a:xfrm>
            <a:off x="480798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 dirty="0">
                <a:solidFill>
                  <a:srgbClr val="278AAB"/>
                </a:solidFill>
                <a:latin typeface="Arial"/>
                <a:cs typeface="Arial"/>
              </a:rPr>
              <a:t>Yes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575915" y="2954283"/>
            <a:ext cx="1075061" cy="873145"/>
            <a:chOff x="1924581" y="2995995"/>
            <a:chExt cx="1075341" cy="87337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Action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10D74E04-BC5F-4FA7-B37C-D5DFA71899DD}"/>
              </a:ext>
            </a:extLst>
          </p:cNvPr>
          <p:cNvSpPr/>
          <p:nvPr/>
        </p:nvSpPr>
        <p:spPr>
          <a:xfrm>
            <a:off x="1248584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 dirty="0">
                <a:solidFill>
                  <a:srgbClr val="278AAB"/>
                </a:solidFill>
                <a:latin typeface="Arial"/>
                <a:cs typeface="Arial"/>
              </a:rPr>
              <a:t>No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8573CE-F639-48A8-A28D-9FF82FADCFC0}"/>
              </a:ext>
            </a:extLst>
          </p:cNvPr>
          <p:cNvCxnSpPr/>
          <p:nvPr/>
        </p:nvCxnSpPr>
        <p:spPr>
          <a:xfrm flipV="1">
            <a:off x="1047888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/>
          <p:nvPr/>
        </p:nvCxnSpPr>
        <p:spPr>
          <a:xfrm>
            <a:off x="1197411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76285" y="2575734"/>
            <a:ext cx="327193" cy="26567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1798216" y="1547062"/>
            <a:ext cx="1288249" cy="561589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Event to START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</p:cNvCxnSpPr>
          <p:nvPr/>
        </p:nvCxnSpPr>
        <p:spPr>
          <a:xfrm>
            <a:off x="3086465" y="1827856"/>
            <a:ext cx="812154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3963230" y="1305318"/>
            <a:ext cx="1492971" cy="1206361"/>
            <a:chOff x="1924581" y="2995995"/>
            <a:chExt cx="1075341" cy="87337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Ask users to supply their details via </a:t>
              </a:r>
              <a:r>
                <a:rPr lang="en-US" sz="1200" i="1" dirty="0">
                  <a:solidFill>
                    <a:srgbClr val="FFFFFF"/>
                  </a:solidFill>
                  <a:latin typeface="Arial"/>
                  <a:cs typeface="Arial"/>
                </a:rPr>
                <a:t>Input Dialogue 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and store in Variables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sp>
        <p:nvSpPr>
          <p:cNvPr id="44" name="Flowchart: Terminator 43">
            <a:extLst>
              <a:ext uri="{FF2B5EF4-FFF2-40B4-BE49-F238E27FC236}">
                <a16:creationId xmlns:a16="http://schemas.microsoft.com/office/drawing/2014/main" id="{A9EC0152-1008-4DEA-8B08-866505A360A2}"/>
              </a:ext>
            </a:extLst>
          </p:cNvPr>
          <p:cNvSpPr/>
          <p:nvPr/>
        </p:nvSpPr>
        <p:spPr>
          <a:xfrm>
            <a:off x="3161941" y="5613140"/>
            <a:ext cx="1117601" cy="42395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6631446" y="1337398"/>
            <a:ext cx="1521999" cy="1206361"/>
            <a:chOff x="788387" y="2969610"/>
            <a:chExt cx="1096249" cy="87337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788387" y="2969610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Indicate the browser URL to input the user details received from input dialogue (</a:t>
              </a:r>
              <a:r>
                <a:rPr lang="en-US" sz="1200" i="1" dirty="0">
                  <a:solidFill>
                    <a:srgbClr val="FFFFFF"/>
                  </a:solidFill>
                  <a:latin typeface="Arial"/>
                  <a:cs typeface="Arial"/>
                </a:rPr>
                <a:t>Use application/browser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809297" y="3639857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</p:cNvCxnSpPr>
          <p:nvPr/>
        </p:nvCxnSpPr>
        <p:spPr>
          <a:xfrm>
            <a:off x="5608944" y="1828466"/>
            <a:ext cx="995221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9470527" y="1305318"/>
            <a:ext cx="1623067" cy="1286091"/>
            <a:chOff x="1924581" y="2995995"/>
            <a:chExt cx="1075341" cy="873372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Enter the details in the webpage via </a:t>
              </a:r>
              <a:r>
                <a:rPr lang="en-US" sz="1200" i="1" dirty="0">
                  <a:solidFill>
                    <a:srgbClr val="FFFFFF"/>
                  </a:solidFill>
                  <a:latin typeface="Arial"/>
                  <a:cs typeface="Arial"/>
                </a:rPr>
                <a:t>Type Into 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(from Input Dialogue Variables)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9542485" y="3444758"/>
            <a:ext cx="1398038" cy="901371"/>
            <a:chOff x="1924581" y="2987093"/>
            <a:chExt cx="1075341" cy="88227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87093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Accept Privacy Policy and submit (use </a:t>
              </a:r>
              <a:r>
                <a:rPr lang="en-US" sz="1200" i="1" dirty="0">
                  <a:solidFill>
                    <a:srgbClr val="FFFFFF"/>
                  </a:solidFill>
                  <a:latin typeface="Arial"/>
                  <a:cs typeface="Arial"/>
                </a:rPr>
                <a:t>click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</p:cNvCxnSpPr>
          <p:nvPr/>
        </p:nvCxnSpPr>
        <p:spPr>
          <a:xfrm flipH="1">
            <a:off x="8430683" y="3941716"/>
            <a:ext cx="1089251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048B7C-BEFF-98DD-0EF0-61C8C7E2B12F}"/>
              </a:ext>
            </a:extLst>
          </p:cNvPr>
          <p:cNvCxnSpPr>
            <a:cxnSpLocks/>
          </p:cNvCxnSpPr>
          <p:nvPr/>
        </p:nvCxnSpPr>
        <p:spPr>
          <a:xfrm>
            <a:off x="8151698" y="1909231"/>
            <a:ext cx="1379513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5AEFE67-BA80-ACB5-205C-BD0C6124AD4F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10241502" y="2539313"/>
            <a:ext cx="2" cy="905445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6FCE7AD-90FE-0D49-80FD-7C992FA8FEEB}"/>
              </a:ext>
            </a:extLst>
          </p:cNvPr>
          <p:cNvGrpSpPr/>
          <p:nvPr/>
        </p:nvGrpSpPr>
        <p:grpSpPr>
          <a:xfrm>
            <a:off x="6660477" y="3444758"/>
            <a:ext cx="1770209" cy="1154396"/>
            <a:chOff x="1924581" y="2987093"/>
            <a:chExt cx="1075341" cy="88227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6C7D9C-CA17-230D-44A9-FB2DF1FA6CAA}"/>
                </a:ext>
              </a:extLst>
            </p:cNvPr>
            <p:cNvSpPr/>
            <p:nvPr/>
          </p:nvSpPr>
          <p:spPr>
            <a:xfrm>
              <a:off x="1924581" y="2987093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Get the Employee ID and email address generated and store in new Variables (use </a:t>
              </a:r>
              <a:r>
                <a:rPr lang="en-US" sz="1200" i="1" dirty="0">
                  <a:solidFill>
                    <a:srgbClr val="FFFFFF"/>
                  </a:solidFill>
                  <a:latin typeface="Arial"/>
                  <a:cs typeface="Arial"/>
                </a:rPr>
                <a:t>Get Text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9882C91-8B74-0CC0-646F-29C9E5214335}"/>
                </a:ext>
              </a:extLst>
            </p:cNvPr>
            <p:cNvSpPr/>
            <p:nvPr/>
          </p:nvSpPr>
          <p:spPr>
            <a:xfrm>
              <a:off x="1924581" y="3666243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74B181E-BDFC-6E42-E861-6A27EE8988B9}"/>
              </a:ext>
            </a:extLst>
          </p:cNvPr>
          <p:cNvGrpSpPr/>
          <p:nvPr/>
        </p:nvGrpSpPr>
        <p:grpSpPr>
          <a:xfrm>
            <a:off x="4264035" y="3530649"/>
            <a:ext cx="1770209" cy="1130228"/>
            <a:chOff x="-1027081" y="2879617"/>
            <a:chExt cx="1101196" cy="88227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518F7FA-C5E8-1808-42AA-FCED5AA5EC3B}"/>
                </a:ext>
              </a:extLst>
            </p:cNvPr>
            <p:cNvSpPr/>
            <p:nvPr/>
          </p:nvSpPr>
          <p:spPr>
            <a:xfrm>
              <a:off x="-1001226" y="2879617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Open notepad application to store the ID and email address (use </a:t>
              </a:r>
              <a:r>
                <a:rPr lang="en-US" sz="1200" i="1" dirty="0">
                  <a:solidFill>
                    <a:srgbClr val="FFFFFF"/>
                  </a:solidFill>
                  <a:latin typeface="Arial"/>
                  <a:cs typeface="Arial"/>
                </a:rPr>
                <a:t>open application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) 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CA5876-E633-D16B-229E-5780DAC291E9}"/>
                </a:ext>
              </a:extLst>
            </p:cNvPr>
            <p:cNvSpPr/>
            <p:nvPr/>
          </p:nvSpPr>
          <p:spPr>
            <a:xfrm>
              <a:off x="-1027081" y="3558765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A3F882-42D9-0535-DF61-D07F34FEC5E2}"/>
              </a:ext>
            </a:extLst>
          </p:cNvPr>
          <p:cNvGrpSpPr/>
          <p:nvPr/>
        </p:nvGrpSpPr>
        <p:grpSpPr>
          <a:xfrm>
            <a:off x="1816156" y="3526896"/>
            <a:ext cx="1837740" cy="1158347"/>
            <a:chOff x="1924581" y="2987093"/>
            <a:chExt cx="1075341" cy="88227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FD54D0B-C5D6-4A95-885C-B252719C1AC2}"/>
                </a:ext>
              </a:extLst>
            </p:cNvPr>
            <p:cNvSpPr/>
            <p:nvPr/>
          </p:nvSpPr>
          <p:spPr>
            <a:xfrm>
              <a:off x="1924581" y="2987093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Type the ID and email address into a notepad (</a:t>
              </a:r>
              <a:r>
                <a:rPr lang="en-US" sz="1200" i="1" dirty="0">
                  <a:solidFill>
                    <a:srgbClr val="FFFFFF"/>
                  </a:solidFill>
                  <a:latin typeface="Arial"/>
                  <a:cs typeface="Arial"/>
                </a:rPr>
                <a:t>Type into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) and save as Employee Details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620C0E3-1AF0-C43D-4457-458E5015BA34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57847D8-93D9-6807-C77C-91F71B2DC2AF}"/>
              </a:ext>
            </a:extLst>
          </p:cNvPr>
          <p:cNvCxnSpPr>
            <a:cxnSpLocks/>
          </p:cNvCxnSpPr>
          <p:nvPr/>
        </p:nvCxnSpPr>
        <p:spPr>
          <a:xfrm flipH="1" flipV="1">
            <a:off x="3720742" y="4455664"/>
            <a:ext cx="544554" cy="1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15C06E4-E979-469F-7D02-DD2693415B89}"/>
              </a:ext>
            </a:extLst>
          </p:cNvPr>
          <p:cNvCxnSpPr>
            <a:cxnSpLocks/>
          </p:cNvCxnSpPr>
          <p:nvPr/>
        </p:nvCxnSpPr>
        <p:spPr>
          <a:xfrm flipH="1">
            <a:off x="6212397" y="3411714"/>
            <a:ext cx="798988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ABFE8D9C-8F35-343B-0193-843B20E4C6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11999" y="4782109"/>
            <a:ext cx="914400" cy="760450"/>
          </a:xfrm>
          <a:prstGeom prst="bentConnector3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40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impact of my bot is…</a:t>
            </a:r>
            <a:endParaRPr lang="en-US" dirty="0">
              <a:latin typeface="+mj-lt"/>
            </a:endParaRPr>
          </a:p>
        </p:txBody>
      </p:sp>
      <p:sp>
        <p:nvSpPr>
          <p:cNvPr id="26" name="Pentagon 25">
            <a:extLst>
              <a:ext uri="{FF2B5EF4-FFF2-40B4-BE49-F238E27FC236}">
                <a16:creationId xmlns:a16="http://schemas.microsoft.com/office/drawing/2014/main" id="{E9334998-B95B-447E-9F59-0232C195AE89}"/>
              </a:ext>
            </a:extLst>
          </p:cNvPr>
          <p:cNvSpPr/>
          <p:nvPr/>
        </p:nvSpPr>
        <p:spPr>
          <a:xfrm>
            <a:off x="3054270" y="2272721"/>
            <a:ext cx="3605563" cy="3433869"/>
          </a:xfrm>
          <a:prstGeom prst="pent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entagon 26">
            <a:extLst>
              <a:ext uri="{FF2B5EF4-FFF2-40B4-BE49-F238E27FC236}">
                <a16:creationId xmlns:a16="http://schemas.microsoft.com/office/drawing/2014/main" id="{4A1A82F3-3A1C-4C77-89CC-E29DDE77B479}"/>
              </a:ext>
            </a:extLst>
          </p:cNvPr>
          <p:cNvSpPr/>
          <p:nvPr/>
        </p:nvSpPr>
        <p:spPr>
          <a:xfrm>
            <a:off x="3402364" y="2604238"/>
            <a:ext cx="2909377" cy="2770835"/>
          </a:xfrm>
          <a:prstGeom prst="pent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entagon 27">
            <a:extLst>
              <a:ext uri="{FF2B5EF4-FFF2-40B4-BE49-F238E27FC236}">
                <a16:creationId xmlns:a16="http://schemas.microsoft.com/office/drawing/2014/main" id="{512431C8-FBD6-490B-B218-308A8A2E794C}"/>
              </a:ext>
            </a:extLst>
          </p:cNvPr>
          <p:cNvSpPr/>
          <p:nvPr/>
        </p:nvSpPr>
        <p:spPr>
          <a:xfrm>
            <a:off x="4140742" y="3307455"/>
            <a:ext cx="1432620" cy="1364399"/>
          </a:xfrm>
          <a:prstGeom prst="pent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Pentagon 28">
            <a:extLst>
              <a:ext uri="{FF2B5EF4-FFF2-40B4-BE49-F238E27FC236}">
                <a16:creationId xmlns:a16="http://schemas.microsoft.com/office/drawing/2014/main" id="{57A3B1CC-DA2D-45C1-A034-C4188D6FB320}"/>
              </a:ext>
            </a:extLst>
          </p:cNvPr>
          <p:cNvSpPr/>
          <p:nvPr/>
        </p:nvSpPr>
        <p:spPr>
          <a:xfrm>
            <a:off x="3779535" y="2963449"/>
            <a:ext cx="2155033" cy="2052411"/>
          </a:xfrm>
          <a:prstGeom prst="pent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91E2D3-CC83-48D7-9FEF-447D542F6F04}"/>
              </a:ext>
            </a:extLst>
          </p:cNvPr>
          <p:cNvSpPr/>
          <p:nvPr/>
        </p:nvSpPr>
        <p:spPr>
          <a:xfrm>
            <a:off x="4140742" y="1596571"/>
            <a:ext cx="1650458" cy="586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799" b="1" dirty="0">
                <a:solidFill>
                  <a:srgbClr val="278AAB"/>
                </a:solidFill>
                <a:latin typeface="Arial"/>
              </a:rPr>
              <a:t>Reduce Human error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C61E0C-C47E-487A-8276-F8694D91F32E}"/>
              </a:ext>
            </a:extLst>
          </p:cNvPr>
          <p:cNvSpPr/>
          <p:nvPr/>
        </p:nvSpPr>
        <p:spPr>
          <a:xfrm>
            <a:off x="5254631" y="5839339"/>
            <a:ext cx="1432620" cy="42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799" b="1">
                <a:solidFill>
                  <a:srgbClr val="278AAB"/>
                </a:solidFill>
                <a:latin typeface="Arial"/>
              </a:rPr>
              <a:t>Enhance</a:t>
            </a:r>
          </a:p>
          <a:p>
            <a:pPr algn="ctr" defTabSz="457200"/>
            <a:r>
              <a:rPr lang="en-US" sz="1799" b="1">
                <a:solidFill>
                  <a:srgbClr val="278AAB"/>
                </a:solidFill>
                <a:latin typeface="Arial"/>
              </a:rPr>
              <a:t>Experience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28081F-A109-4E58-A44F-36153CE6082A}"/>
              </a:ext>
            </a:extLst>
          </p:cNvPr>
          <p:cNvSpPr/>
          <p:nvPr/>
        </p:nvSpPr>
        <p:spPr>
          <a:xfrm>
            <a:off x="3034524" y="5839339"/>
            <a:ext cx="1432620" cy="42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799" b="1" dirty="0">
                <a:solidFill>
                  <a:srgbClr val="278AAB"/>
                </a:solidFill>
                <a:latin typeface="Arial"/>
              </a:rPr>
              <a:t>Improve</a:t>
            </a:r>
          </a:p>
          <a:p>
            <a:pPr algn="ctr" defTabSz="457200"/>
            <a:r>
              <a:rPr lang="en-US" sz="1799" b="1" dirty="0">
                <a:solidFill>
                  <a:srgbClr val="278AAB"/>
                </a:solidFill>
                <a:latin typeface="Arial"/>
              </a:rPr>
              <a:t>Accuracy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57F170-ADFC-4B27-89DB-E7F91582C2A2}"/>
              </a:ext>
            </a:extLst>
          </p:cNvPr>
          <p:cNvSpPr/>
          <p:nvPr/>
        </p:nvSpPr>
        <p:spPr>
          <a:xfrm>
            <a:off x="1912952" y="3358042"/>
            <a:ext cx="1432620" cy="42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799" b="1">
                <a:solidFill>
                  <a:srgbClr val="278AAB"/>
                </a:solidFill>
                <a:latin typeface="Arial"/>
              </a:rPr>
              <a:t>Improve</a:t>
            </a:r>
            <a:br>
              <a:rPr lang="en-US" sz="1799" b="1">
                <a:solidFill>
                  <a:srgbClr val="278AAB"/>
                </a:solidFill>
                <a:latin typeface="Arial"/>
              </a:rPr>
            </a:br>
            <a:r>
              <a:rPr lang="en-US" sz="1799" b="1">
                <a:solidFill>
                  <a:srgbClr val="278AAB"/>
                </a:solidFill>
                <a:latin typeface="Arial"/>
              </a:rPr>
              <a:t>Quality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70395A-7069-4E92-B329-7A9D6824131F}"/>
              </a:ext>
            </a:extLst>
          </p:cNvPr>
          <p:cNvSpPr/>
          <p:nvPr/>
        </p:nvSpPr>
        <p:spPr>
          <a:xfrm>
            <a:off x="6417639" y="3358042"/>
            <a:ext cx="1432620" cy="42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GB" sz="1799" b="1" dirty="0">
                <a:solidFill>
                  <a:srgbClr val="278AAB"/>
                </a:solidFill>
                <a:latin typeface="Arial"/>
              </a:rPr>
              <a:t>Time saving</a:t>
            </a:r>
            <a:endParaRPr lang="en-US" sz="1799" b="1" dirty="0">
              <a:solidFill>
                <a:srgbClr val="278AAB"/>
              </a:solidFill>
              <a:latin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49F412-97B3-49A7-92E5-74DE1C212D3B}"/>
              </a:ext>
            </a:extLst>
          </p:cNvPr>
          <p:cNvSpPr/>
          <p:nvPr/>
        </p:nvSpPr>
        <p:spPr>
          <a:xfrm>
            <a:off x="7945921" y="1823355"/>
            <a:ext cx="3791784" cy="4499266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11092" indent="-111092" defTabSz="457200">
              <a:buFont typeface="Arial" panose="020B0604020202020204" pitchFamily="34" charset="0"/>
              <a:buChar char="•"/>
            </a:pPr>
            <a:endParaRPr lang="en-US" sz="1799" dirty="0">
              <a:solidFill>
                <a:srgbClr val="000000"/>
              </a:solidFill>
              <a:latin typeface="Arial"/>
            </a:endParaRPr>
          </a:p>
          <a:p>
            <a:pPr marL="111092" indent="-111092" defTabSz="457200"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rgbClr val="000000"/>
                </a:solidFill>
                <a:latin typeface="Arial"/>
              </a:rPr>
              <a:t>The strongest impact my bot has is that it saves a lot of man hours time.</a:t>
            </a:r>
            <a:endParaRPr lang="en-US" sz="1799" b="1" dirty="0">
              <a:solidFill>
                <a:schemeClr val="tx1"/>
              </a:solidFill>
              <a:latin typeface="Arial"/>
            </a:endParaRPr>
          </a:p>
          <a:p>
            <a:pPr defTabSz="457200"/>
            <a:endParaRPr lang="en-US" sz="1799" b="1" dirty="0">
              <a:solidFill>
                <a:srgbClr val="000000"/>
              </a:solidFill>
              <a:latin typeface="Arial"/>
            </a:endParaRPr>
          </a:p>
          <a:p>
            <a:pPr marL="111092" indent="-111092" defTabSz="457200"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rgbClr val="000000"/>
                </a:solidFill>
                <a:latin typeface="Arial"/>
              </a:rPr>
              <a:t>It also prompts the user to input the details again in case it receives unexpected input </a:t>
            </a:r>
            <a:r>
              <a:rPr lang="en-US" sz="1799" dirty="0" err="1">
                <a:solidFill>
                  <a:srgbClr val="000000"/>
                </a:solidFill>
                <a:latin typeface="Arial"/>
              </a:rPr>
              <a:t>e.g</a:t>
            </a:r>
            <a:r>
              <a:rPr lang="en-US" sz="1799" dirty="0">
                <a:solidFill>
                  <a:srgbClr val="000000"/>
                </a:solidFill>
                <a:latin typeface="Arial"/>
              </a:rPr>
              <a:t> phone number should be numeric etc.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A1C8119-44D3-4D1A-9655-997D2FCFDF38}"/>
              </a:ext>
            </a:extLst>
          </p:cNvPr>
          <p:cNvSpPr/>
          <p:nvPr/>
        </p:nvSpPr>
        <p:spPr>
          <a:xfrm rot="19423145">
            <a:off x="3723283" y="2838061"/>
            <a:ext cx="426024" cy="2050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/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HIGH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4D27768-E4EE-43DE-B0E9-E52485904855}"/>
              </a:ext>
            </a:extLst>
          </p:cNvPr>
          <p:cNvSpPr/>
          <p:nvPr/>
        </p:nvSpPr>
        <p:spPr>
          <a:xfrm rot="19423145">
            <a:off x="4097810" y="3249139"/>
            <a:ext cx="426024" cy="2050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/>
            <a:r>
              <a:rPr lang="en-US" sz="1000">
                <a:solidFill>
                  <a:srgbClr val="000000"/>
                </a:solidFill>
                <a:latin typeface="Arial"/>
                <a:cs typeface="Arial"/>
              </a:rPr>
              <a:t>LOW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B385BEA-E043-4DB2-A397-4DBF0E3D3D91}"/>
              </a:ext>
            </a:extLst>
          </p:cNvPr>
          <p:cNvSpPr/>
          <p:nvPr/>
        </p:nvSpPr>
        <p:spPr>
          <a:xfrm rot="19423145">
            <a:off x="3910546" y="3043600"/>
            <a:ext cx="426024" cy="2050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/>
            <a:r>
              <a:rPr lang="en-US" sz="1000">
                <a:solidFill>
                  <a:srgbClr val="000000"/>
                </a:solidFill>
                <a:latin typeface="Arial"/>
                <a:cs typeface="Arial"/>
              </a:rPr>
              <a:t>MED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4F302C7-B102-4D2F-9230-6D8FC119FCC2}"/>
              </a:ext>
            </a:extLst>
          </p:cNvPr>
          <p:cNvSpPr/>
          <p:nvPr/>
        </p:nvSpPr>
        <p:spPr>
          <a:xfrm rot="19423145">
            <a:off x="4288938" y="3489562"/>
            <a:ext cx="426024" cy="2050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/>
            <a:r>
              <a:rPr lang="en-US" sz="1000">
                <a:solidFill>
                  <a:srgbClr val="000000"/>
                </a:solidFill>
                <a:latin typeface="Arial"/>
                <a:cs typeface="Arial"/>
              </a:rPr>
              <a:t>NONE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B806A37-75C3-4A0C-9DCA-28B23BE5F284}"/>
              </a:ext>
            </a:extLst>
          </p:cNvPr>
          <p:cNvSpPr/>
          <p:nvPr/>
        </p:nvSpPr>
        <p:spPr>
          <a:xfrm>
            <a:off x="4765634" y="3260230"/>
            <a:ext cx="182832" cy="182832"/>
          </a:xfrm>
          <a:prstGeom prst="ellipse">
            <a:avLst/>
          </a:prstGeom>
          <a:solidFill>
            <a:srgbClr val="278AAB"/>
          </a:solidFill>
          <a:ln w="28575">
            <a:solidFill>
              <a:srgbClr val="278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F558253-3A1B-4AAC-BD0A-AF210C42F748}"/>
              </a:ext>
            </a:extLst>
          </p:cNvPr>
          <p:cNvSpPr/>
          <p:nvPr/>
        </p:nvSpPr>
        <p:spPr>
          <a:xfrm>
            <a:off x="5453864" y="3735147"/>
            <a:ext cx="182832" cy="182832"/>
          </a:xfrm>
          <a:prstGeom prst="ellipse">
            <a:avLst/>
          </a:prstGeom>
          <a:solidFill>
            <a:srgbClr val="278AAB"/>
          </a:solidFill>
          <a:ln w="28575">
            <a:solidFill>
              <a:srgbClr val="278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BC62C92-81A0-46B7-99BC-7872ECC310A3}"/>
              </a:ext>
            </a:extLst>
          </p:cNvPr>
          <p:cNvSpPr/>
          <p:nvPr/>
        </p:nvSpPr>
        <p:spPr>
          <a:xfrm>
            <a:off x="5232554" y="4581290"/>
            <a:ext cx="182832" cy="182832"/>
          </a:xfrm>
          <a:prstGeom prst="ellipse">
            <a:avLst/>
          </a:prstGeom>
          <a:solidFill>
            <a:srgbClr val="278AAB"/>
          </a:solidFill>
          <a:ln w="28575">
            <a:solidFill>
              <a:srgbClr val="278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7C59722-1D63-4A83-A983-50DA9667D7EA}"/>
              </a:ext>
            </a:extLst>
          </p:cNvPr>
          <p:cNvSpPr/>
          <p:nvPr/>
        </p:nvSpPr>
        <p:spPr>
          <a:xfrm>
            <a:off x="4366691" y="4577211"/>
            <a:ext cx="182832" cy="182832"/>
          </a:xfrm>
          <a:prstGeom prst="ellipse">
            <a:avLst/>
          </a:prstGeom>
          <a:solidFill>
            <a:srgbClr val="278AAB"/>
          </a:solidFill>
          <a:ln w="28575">
            <a:solidFill>
              <a:srgbClr val="278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4A6EC40-1275-400B-8F19-10712487D55C}"/>
              </a:ext>
            </a:extLst>
          </p:cNvPr>
          <p:cNvSpPr/>
          <p:nvPr/>
        </p:nvSpPr>
        <p:spPr>
          <a:xfrm>
            <a:off x="4070704" y="3745748"/>
            <a:ext cx="182832" cy="182832"/>
          </a:xfrm>
          <a:prstGeom prst="ellipse">
            <a:avLst/>
          </a:prstGeom>
          <a:solidFill>
            <a:srgbClr val="278AAB"/>
          </a:solidFill>
          <a:ln w="28575">
            <a:solidFill>
              <a:srgbClr val="278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086DAA1-58C8-4519-9F88-90A8D3A9C275}"/>
              </a:ext>
            </a:extLst>
          </p:cNvPr>
          <p:cNvCxnSpPr>
            <a:cxnSpLocks/>
            <a:stCxn id="35" idx="6"/>
            <a:endCxn id="36" idx="1"/>
          </p:cNvCxnSpPr>
          <p:nvPr/>
        </p:nvCxnSpPr>
        <p:spPr>
          <a:xfrm>
            <a:off x="4948467" y="3351646"/>
            <a:ext cx="532173" cy="410276"/>
          </a:xfrm>
          <a:prstGeom prst="line">
            <a:avLst/>
          </a:prstGeom>
          <a:ln w="19050">
            <a:solidFill>
              <a:srgbClr val="278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B5853A-94FE-4194-B559-16904850122C}"/>
              </a:ext>
            </a:extLst>
          </p:cNvPr>
          <p:cNvCxnSpPr>
            <a:cxnSpLocks/>
            <a:stCxn id="37" idx="0"/>
            <a:endCxn id="36" idx="4"/>
          </p:cNvCxnSpPr>
          <p:nvPr/>
        </p:nvCxnSpPr>
        <p:spPr>
          <a:xfrm flipV="1">
            <a:off x="5323970" y="3917980"/>
            <a:ext cx="221310" cy="663311"/>
          </a:xfrm>
          <a:prstGeom prst="line">
            <a:avLst/>
          </a:prstGeom>
          <a:ln w="19050">
            <a:solidFill>
              <a:srgbClr val="278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400EF19-2B5C-4A4D-88C8-1100AC323A88}"/>
              </a:ext>
            </a:extLst>
          </p:cNvPr>
          <p:cNvCxnSpPr>
            <a:cxnSpLocks/>
            <a:stCxn id="37" idx="2"/>
            <a:endCxn id="38" idx="6"/>
          </p:cNvCxnSpPr>
          <p:nvPr/>
        </p:nvCxnSpPr>
        <p:spPr>
          <a:xfrm flipH="1" flipV="1">
            <a:off x="4549524" y="4668628"/>
            <a:ext cx="683030" cy="4079"/>
          </a:xfrm>
          <a:prstGeom prst="line">
            <a:avLst/>
          </a:prstGeom>
          <a:ln w="19050">
            <a:solidFill>
              <a:srgbClr val="278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56F1C01-C173-4F5C-9105-E736894CBB13}"/>
              </a:ext>
            </a:extLst>
          </p:cNvPr>
          <p:cNvCxnSpPr>
            <a:cxnSpLocks/>
            <a:stCxn id="39" idx="7"/>
            <a:endCxn id="35" idx="2"/>
          </p:cNvCxnSpPr>
          <p:nvPr/>
        </p:nvCxnSpPr>
        <p:spPr>
          <a:xfrm flipV="1">
            <a:off x="4226762" y="3351647"/>
            <a:ext cx="538873" cy="420877"/>
          </a:xfrm>
          <a:prstGeom prst="line">
            <a:avLst/>
          </a:prstGeom>
          <a:ln w="19050">
            <a:solidFill>
              <a:srgbClr val="278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880F4FF-86D8-4BF8-BF9A-425BEF1D9B15}"/>
              </a:ext>
            </a:extLst>
          </p:cNvPr>
          <p:cNvCxnSpPr>
            <a:cxnSpLocks/>
            <a:stCxn id="39" idx="4"/>
            <a:endCxn id="38" idx="1"/>
          </p:cNvCxnSpPr>
          <p:nvPr/>
        </p:nvCxnSpPr>
        <p:spPr>
          <a:xfrm>
            <a:off x="4162121" y="3928582"/>
            <a:ext cx="231347" cy="675405"/>
          </a:xfrm>
          <a:prstGeom prst="line">
            <a:avLst/>
          </a:prstGeom>
          <a:ln w="19050">
            <a:solidFill>
              <a:srgbClr val="278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445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3.xml><?xml version="1.0" encoding="utf-8"?>
<a:theme xmlns:a="http://schemas.openxmlformats.org/drawingml/2006/main" name="1_Office Theme">
  <a:themeElements>
    <a:clrScheme name="UiPath Colors">
      <a:dk1>
        <a:srgbClr val="000000"/>
      </a:dk1>
      <a:lt1>
        <a:srgbClr val="FFFFFF"/>
      </a:lt1>
      <a:dk2>
        <a:srgbClr val="FA4616"/>
      </a:dk2>
      <a:lt2>
        <a:srgbClr val="DFE3E3"/>
      </a:lt2>
      <a:accent1>
        <a:srgbClr val="FFB30E"/>
      </a:accent1>
      <a:accent2>
        <a:srgbClr val="333333"/>
      </a:accent2>
      <a:accent3>
        <a:srgbClr val="515151"/>
      </a:accent3>
      <a:accent4>
        <a:srgbClr val="6F6F6F"/>
      </a:accent4>
      <a:accent5>
        <a:srgbClr val="8D8D8D"/>
      </a:accent5>
      <a:accent6>
        <a:srgbClr val="ABABAB"/>
      </a:accent6>
      <a:hlink>
        <a:srgbClr val="6F6F6F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4.xml><?xml version="1.0" encoding="utf-8"?>
<a:theme xmlns:a="http://schemas.openxmlformats.org/drawingml/2006/main" name="Public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EEED1FA05BC244BADF3AF4D0C4D5B8" ma:contentTypeVersion="4" ma:contentTypeDescription="Create a new document." ma:contentTypeScope="" ma:versionID="6529876237ede88e950ca8d6bfb0331f">
  <xsd:schema xmlns:xsd="http://www.w3.org/2001/XMLSchema" xmlns:xs="http://www.w3.org/2001/XMLSchema" xmlns:p="http://schemas.microsoft.com/office/2006/metadata/properties" xmlns:ns2="2f4e3c30-7769-4768-9bf4-3f433c828c8c" xmlns:ns3="e654be68-d23d-4d0d-85fc-96d3a7cff2e4" targetNamespace="http://schemas.microsoft.com/office/2006/metadata/properties" ma:root="true" ma:fieldsID="f9eec9e43195ca2c78637b753d2190fe" ns2:_="" ns3:_="">
    <xsd:import namespace="2f4e3c30-7769-4768-9bf4-3f433c828c8c"/>
    <xsd:import namespace="e654be68-d23d-4d0d-85fc-96d3a7cff2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e3c30-7769-4768-9bf4-3f433c828c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54be68-d23d-4d0d-85fc-96d3a7cff2e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F557E29-19FB-4619-941E-311B0F594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4e3c30-7769-4768-9bf4-3f433c828c8c"/>
    <ds:schemaRef ds:uri="e654be68-d23d-4d0d-85fc-96d3a7cff2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6BE18E0-CEBA-4877-8E3F-4D214F2E19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0CA0BB-77A8-4C8B-94A9-7197BA078071}">
  <ds:schemaRefs>
    <ds:schemaRef ds:uri="e654be68-d23d-4d0d-85fc-96d3a7cff2e4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f4e3c30-7769-4768-9bf4-3f433c828c8c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1831</TotalTime>
  <Words>231</Words>
  <Application>Microsoft Office PowerPoint</Application>
  <PresentationFormat>Widescreen</PresentationFormat>
  <Paragraphs>46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Arial</vt:lpstr>
      <vt:lpstr>Calibri</vt:lpstr>
      <vt:lpstr>Calibri Light</vt:lpstr>
      <vt:lpstr>Lato Extended</vt:lpstr>
      <vt:lpstr>Lucida Grande</vt:lpstr>
      <vt:lpstr>Poppins</vt:lpstr>
      <vt:lpstr>Office Theme</vt:lpstr>
      <vt:lpstr>Presentation Layouts</vt:lpstr>
      <vt:lpstr>1_Office Theme</vt:lpstr>
      <vt:lpstr>Publication Layouts</vt:lpstr>
      <vt:lpstr> Robot Path</vt:lpstr>
      <vt:lpstr>HumanPath: [creation of employee IDs official employee emails]</vt:lpstr>
      <vt:lpstr>The impact of my bot is…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 Training Bootcamp</dc:title>
  <dc:creator>Jerry Crowley</dc:creator>
  <cp:lastModifiedBy>USER</cp:lastModifiedBy>
  <cp:revision>22</cp:revision>
  <dcterms:created xsi:type="dcterms:W3CDTF">2019-07-19T20:10:24Z</dcterms:created>
  <dcterms:modified xsi:type="dcterms:W3CDTF">2023-07-17T08:36:29Z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0x010100C2EEED1FA05BC244BADF3AF4D0C4D5B8</vt:lpwstr>
  </property>
</Properties>
</file>